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7" r:id="rId4"/>
    <p:sldMasterId id="2147483838" r:id="rId5"/>
  </p:sldMasterIdLst>
  <p:notesMasterIdLst>
    <p:notesMasterId r:id="rId26"/>
  </p:notesMasterIdLst>
  <p:handoutMasterIdLst>
    <p:handoutMasterId r:id="rId27"/>
  </p:handoutMasterIdLst>
  <p:sldIdLst>
    <p:sldId id="602" r:id="rId6"/>
    <p:sldId id="603" r:id="rId7"/>
    <p:sldId id="604" r:id="rId8"/>
    <p:sldId id="609" r:id="rId9"/>
    <p:sldId id="621" r:id="rId10"/>
    <p:sldId id="610" r:id="rId11"/>
    <p:sldId id="605" r:id="rId12"/>
    <p:sldId id="620" r:id="rId13"/>
    <p:sldId id="606" r:id="rId14"/>
    <p:sldId id="618" r:id="rId15"/>
    <p:sldId id="619" r:id="rId16"/>
    <p:sldId id="607" r:id="rId17"/>
    <p:sldId id="608" r:id="rId18"/>
    <p:sldId id="616" r:id="rId19"/>
    <p:sldId id="614" r:id="rId20"/>
    <p:sldId id="615" r:id="rId21"/>
    <p:sldId id="611" r:id="rId22"/>
    <p:sldId id="617" r:id="rId23"/>
    <p:sldId id="613" r:id="rId24"/>
    <p:sldId id="612" r:id="rId25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Moderat JIT" panose="020B0604020202020204" charset="0"/>
      <p:regular r:id="rId32"/>
      <p:bold r:id="rId33"/>
    </p:embeddedFont>
    <p:embeddedFont>
      <p:font typeface="ModeratJIT" panose="020B0604020202020204" charset="0"/>
      <p:regular r:id="rId34"/>
      <p:bold r:id="rId35"/>
      <p:italic r:id="rId36"/>
      <p:boldItalic r:id="rId37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mil Rasiński" initials="KR" lastIdx="23" clrIdx="0"/>
  <p:cmAuthor id="2" name="Kasprzak Jolanta" initials="KJ" lastIdx="87" clrIdx="1">
    <p:extLst>
      <p:ext uri="{19B8F6BF-5375-455C-9EA6-DF929625EA0E}">
        <p15:presenceInfo xmlns:p15="http://schemas.microsoft.com/office/powerpoint/2012/main" userId="S-1-5-21-316631809-2019458870-210024805-15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4A4A"/>
    <a:srgbClr val="7C7C7C"/>
    <a:srgbClr val="FFD242"/>
    <a:srgbClr val="94969A"/>
    <a:srgbClr val="EDEDED"/>
    <a:srgbClr val="E4E4E4"/>
    <a:srgbClr val="DF6069"/>
    <a:srgbClr val="008C68"/>
    <a:srgbClr val="004C39"/>
    <a:srgbClr val="00CC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CA9124-D6C7-7F7A-70BC-CF88A73067FA}" v="413" dt="2019-11-27T10:19:16.001"/>
    <p1510:client id="{389E450D-0AFE-75A0-BA70-EE787913259E}" v="183" dt="2019-11-29T12:02:13.558"/>
    <p1510:client id="{442E50AA-49AF-D48B-D83A-39582360CA2C}" v="1" dt="2019-12-01T14:43:41.652"/>
    <p1510:client id="{49F36BE1-1444-B5CA-4D9C-CA39A2BEC8A3}" v="906" dt="2019-11-28T14:17:57.321"/>
    <p1510:client id="{543BFF54-A4A0-6266-2BEB-9926423AE91A}" v="115" dt="2019-11-29T12:13:34.426"/>
    <p1510:client id="{58612CAD-3524-89FF-8702-2ABFD89D1A5F}" v="2" dt="2019-12-14T19:53:39.578"/>
    <p1510:client id="{6A873166-4D7E-C228-4560-888304FC1F94}" v="2" dt="2019-11-28T08:54:45.135"/>
    <p1510:client id="{948DCFEE-9273-9659-4A62-B288119CE403}" v="723" dt="2019-12-14T20:10:34.304"/>
    <p1510:client id="{E84A9501-EB7E-EF08-3326-D5B5F96BAC67}" v="61" dt="2019-12-14T20:18:58.482"/>
    <p1510:client id="{FD26F247-6B5D-3621-BA19-2FEDB53AE36F}" v="25" dt="2019-12-15T09:10:53.509"/>
  </p1510:revLst>
</p1510:revInfo>
</file>

<file path=ppt/tableStyles.xml><?xml version="1.0" encoding="utf-8"?>
<a:tblStyleLst xmlns:a="http://schemas.openxmlformats.org/drawingml/2006/main" def="{5202B0CA-FC54-4496-8BCA-5EF66A818D29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Styl jasny 1 — Ak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Styl pośredni 2 — Ak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Styl z motywem 1 — Ak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Bez stylu, siatka tabeli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 jasny 2 — Ak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Styl jasny 3 — Ak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Styl pośredni 1 — Ak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Styl pośredni 4 — Ak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083E6E3-FA7D-4D7B-A595-EF9225AFEA82}" styleName="Styl jasny 1 — Ak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A488322-F2BA-4B5B-9748-0D474271808F}" styleName="Styl pośredni 3 — Ak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38B1855-1B75-4FBE-930C-398BA8C253C6}" styleName="Styl z motywem 2 — Ak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 pośredni 2 — Ak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yl pośredni 2 — Ak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Styl pośredni 2 — Ak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Styl jasny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yl jasny 1 — Ak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AF606853-7671-496A-8E4F-DF71F8EC918B}" styleName="Styl ciemny 1 — Ak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D083AE6-46FA-4A59-8FB0-9F97EB10719F}" styleName="Styl jasny 3 — Ak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93D81CF-94F2-401A-BA57-92F5A7B2D0C5}" styleName="Styl pośredni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FD4443E-F989-4FC4-A0C8-D5A2AF1F390B}" styleName="Styl ciemny 1 — Ak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Styl ciemny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3840"/>
        <p:guide orient="horz" pos="216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16.xml"/><Relationship Id="rId34" Type="http://schemas.openxmlformats.org/officeDocument/2006/relationships/font" Target="fonts/font7.fntdata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2.fntdata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4.fntdata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microsoft.com/office/2016/11/relationships/changesInfo" Target="changesInfos/changesInfo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6.fntdata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 Hanc" userId="S::jan.hanc@jit.team::38ec1a13-4c1e-46a7-96fe-2094a9ecde2c" providerId="AD" clId="Web-{543BFF54-A4A0-6266-2BEB-9926423AE91A}"/>
    <pc:docChg chg="modSld">
      <pc:chgData name="Jan Hanc" userId="S::jan.hanc@jit.team::38ec1a13-4c1e-46a7-96fe-2094a9ecde2c" providerId="AD" clId="Web-{543BFF54-A4A0-6266-2BEB-9926423AE91A}" dt="2019-11-29T12:13:34.426" v="109" actId="14100"/>
      <pc:docMkLst>
        <pc:docMk/>
      </pc:docMkLst>
      <pc:sldChg chg="modSp">
        <pc:chgData name="Jan Hanc" userId="S::jan.hanc@jit.team::38ec1a13-4c1e-46a7-96fe-2094a9ecde2c" providerId="AD" clId="Web-{543BFF54-A4A0-6266-2BEB-9926423AE91A}" dt="2019-11-29T12:13:34.426" v="109" actId="14100"/>
        <pc:sldMkLst>
          <pc:docMk/>
          <pc:sldMk cId="3155448244" sldId="609"/>
        </pc:sldMkLst>
        <pc:spChg chg="mod">
          <ac:chgData name="Jan Hanc" userId="S::jan.hanc@jit.team::38ec1a13-4c1e-46a7-96fe-2094a9ecde2c" providerId="AD" clId="Web-{543BFF54-A4A0-6266-2BEB-9926423AE91A}" dt="2019-11-29T12:13:34.426" v="109" actId="14100"/>
          <ac:spMkLst>
            <pc:docMk/>
            <pc:sldMk cId="3155448244" sldId="609"/>
            <ac:spMk id="2" creationId="{48F1FF89-0E15-4C5B-89FF-23ADD6AEB94C}"/>
          </ac:spMkLst>
        </pc:spChg>
        <pc:spChg chg="mod">
          <ac:chgData name="Jan Hanc" userId="S::jan.hanc@jit.team::38ec1a13-4c1e-46a7-96fe-2094a9ecde2c" providerId="AD" clId="Web-{543BFF54-A4A0-6266-2BEB-9926423AE91A}" dt="2019-11-29T12:13:29.098" v="108" actId="1076"/>
          <ac:spMkLst>
            <pc:docMk/>
            <pc:sldMk cId="3155448244" sldId="609"/>
            <ac:spMk id="6" creationId="{C8886B4E-84FF-45C8-B6F1-38DADE7D5440}"/>
          </ac:spMkLst>
        </pc:spChg>
      </pc:sldChg>
      <pc:sldChg chg="addSp modSp">
        <pc:chgData name="Jan Hanc" userId="S::jan.hanc@jit.team::38ec1a13-4c1e-46a7-96fe-2094a9ecde2c" providerId="AD" clId="Web-{543BFF54-A4A0-6266-2BEB-9926423AE91A}" dt="2019-11-29T12:04:27.085" v="91" actId="20577"/>
        <pc:sldMkLst>
          <pc:docMk/>
          <pc:sldMk cId="621789579" sldId="611"/>
        </pc:sldMkLst>
        <pc:spChg chg="add mod">
          <ac:chgData name="Jan Hanc" userId="S::jan.hanc@jit.team::38ec1a13-4c1e-46a7-96fe-2094a9ecde2c" providerId="AD" clId="Web-{543BFF54-A4A0-6266-2BEB-9926423AE91A}" dt="2019-11-29T12:03:40.710" v="16" actId="20577"/>
          <ac:spMkLst>
            <pc:docMk/>
            <pc:sldMk cId="621789579" sldId="611"/>
            <ac:spMk id="12" creationId="{D4AD1217-F039-422A-A2E3-75A66B19872E}"/>
          </ac:spMkLst>
        </pc:spChg>
        <pc:spChg chg="add mod">
          <ac:chgData name="Jan Hanc" userId="S::jan.hanc@jit.team::38ec1a13-4c1e-46a7-96fe-2094a9ecde2c" providerId="AD" clId="Web-{543BFF54-A4A0-6266-2BEB-9926423AE91A}" dt="2019-11-29T12:04:10.569" v="74" actId="20577"/>
          <ac:spMkLst>
            <pc:docMk/>
            <pc:sldMk cId="621789579" sldId="611"/>
            <ac:spMk id="14" creationId="{E23F733A-5D10-49EE-82EF-B2F28C8A1952}"/>
          </ac:spMkLst>
        </pc:spChg>
        <pc:spChg chg="add mod">
          <ac:chgData name="Jan Hanc" userId="S::jan.hanc@jit.team::38ec1a13-4c1e-46a7-96fe-2094a9ecde2c" providerId="AD" clId="Web-{543BFF54-A4A0-6266-2BEB-9926423AE91A}" dt="2019-11-29T12:04:27.085" v="91" actId="20577"/>
          <ac:spMkLst>
            <pc:docMk/>
            <pc:sldMk cId="621789579" sldId="611"/>
            <ac:spMk id="15" creationId="{5A73805E-4111-4A68-A8E9-CE9AD0D6F798}"/>
          </ac:spMkLst>
        </pc:spChg>
        <pc:cxnChg chg="mod">
          <ac:chgData name="Jan Hanc" userId="S::jan.hanc@jit.team::38ec1a13-4c1e-46a7-96fe-2094a9ecde2c" providerId="AD" clId="Web-{543BFF54-A4A0-6266-2BEB-9926423AE91A}" dt="2019-11-29T12:03:23.866" v="6" actId="1076"/>
          <ac:cxnSpMkLst>
            <pc:docMk/>
            <pc:sldMk cId="621789579" sldId="611"/>
            <ac:cxnSpMk id="10" creationId="{906E9AEF-F232-4408-A6E8-AAE4EF7B518C}"/>
          </ac:cxnSpMkLst>
        </pc:cxnChg>
      </pc:sldChg>
      <pc:sldChg chg="modSp">
        <pc:chgData name="Jan Hanc" userId="S::jan.hanc@jit.team::38ec1a13-4c1e-46a7-96fe-2094a9ecde2c" providerId="AD" clId="Web-{543BFF54-A4A0-6266-2BEB-9926423AE91A}" dt="2019-11-29T12:10:56.614" v="106" actId="20577"/>
        <pc:sldMkLst>
          <pc:docMk/>
          <pc:sldMk cId="2586210286" sldId="617"/>
        </pc:sldMkLst>
        <pc:spChg chg="mod">
          <ac:chgData name="Jan Hanc" userId="S::jan.hanc@jit.team::38ec1a13-4c1e-46a7-96fe-2094a9ecde2c" providerId="AD" clId="Web-{543BFF54-A4A0-6266-2BEB-9926423AE91A}" dt="2019-11-29T12:10:56.614" v="106" actId="20577"/>
          <ac:spMkLst>
            <pc:docMk/>
            <pc:sldMk cId="2586210286" sldId="617"/>
            <ac:spMk id="4" creationId="{9F8D0894-348D-4068-95B1-C77B36BE529E}"/>
          </ac:spMkLst>
        </pc:spChg>
      </pc:sldChg>
    </pc:docChg>
  </pc:docChgLst>
  <pc:docChgLst>
    <pc:chgData name="Jan Hanc" userId="S::jan.hanc@jit.team::38ec1a13-4c1e-46a7-96fe-2094a9ecde2c" providerId="AD" clId="Web-{58612CAD-3524-89FF-8702-2ABFD89D1A5F}"/>
    <pc:docChg chg="modSld">
      <pc:chgData name="Jan Hanc" userId="S::jan.hanc@jit.team::38ec1a13-4c1e-46a7-96fe-2094a9ecde2c" providerId="AD" clId="Web-{58612CAD-3524-89FF-8702-2ABFD89D1A5F}" dt="2019-12-14T19:53:36.859" v="0" actId="20577"/>
      <pc:docMkLst>
        <pc:docMk/>
      </pc:docMkLst>
      <pc:sldChg chg="modSp">
        <pc:chgData name="Jan Hanc" userId="S::jan.hanc@jit.team::38ec1a13-4c1e-46a7-96fe-2094a9ecde2c" providerId="AD" clId="Web-{58612CAD-3524-89FF-8702-2ABFD89D1A5F}" dt="2019-12-14T19:53:36.859" v="0" actId="20577"/>
        <pc:sldMkLst>
          <pc:docMk/>
          <pc:sldMk cId="418092248" sldId="612"/>
        </pc:sldMkLst>
        <pc:spChg chg="mod">
          <ac:chgData name="Jan Hanc" userId="S::jan.hanc@jit.team::38ec1a13-4c1e-46a7-96fe-2094a9ecde2c" providerId="AD" clId="Web-{58612CAD-3524-89FF-8702-2ABFD89D1A5F}" dt="2019-12-14T19:53:36.859" v="0" actId="20577"/>
          <ac:spMkLst>
            <pc:docMk/>
            <pc:sldMk cId="418092248" sldId="612"/>
            <ac:spMk id="3" creationId="{67B6357C-A372-46DF-ABCC-A1C7CB1C7921}"/>
          </ac:spMkLst>
        </pc:spChg>
      </pc:sldChg>
    </pc:docChg>
  </pc:docChgLst>
  <pc:docChgLst>
    <pc:chgData name="Jan Hanc" userId="S::jan.hanc@jit.team::38ec1a13-4c1e-46a7-96fe-2094a9ecde2c" providerId="AD" clId="Web-{49F36BE1-1444-B5CA-4D9C-CA39A2BEC8A3}"/>
    <pc:docChg chg="addSld delSld modSld">
      <pc:chgData name="Jan Hanc" userId="S::jan.hanc@jit.team::38ec1a13-4c1e-46a7-96fe-2094a9ecde2c" providerId="AD" clId="Web-{49F36BE1-1444-B5CA-4D9C-CA39A2BEC8A3}" dt="2019-11-28T14:17:57.321" v="972" actId="20577"/>
      <pc:docMkLst>
        <pc:docMk/>
      </pc:docMkLst>
      <pc:sldChg chg="addSp modSp">
        <pc:chgData name="Jan Hanc" userId="S::jan.hanc@jit.team::38ec1a13-4c1e-46a7-96fe-2094a9ecde2c" providerId="AD" clId="Web-{49F36BE1-1444-B5CA-4D9C-CA39A2BEC8A3}" dt="2019-11-27T11:01:36.277" v="53" actId="1076"/>
        <pc:sldMkLst>
          <pc:docMk/>
          <pc:sldMk cId="278748242" sldId="604"/>
        </pc:sldMkLst>
        <pc:spChg chg="mod">
          <ac:chgData name="Jan Hanc" userId="S::jan.hanc@jit.team::38ec1a13-4c1e-46a7-96fe-2094a9ecde2c" providerId="AD" clId="Web-{49F36BE1-1444-B5CA-4D9C-CA39A2BEC8A3}" dt="2019-11-27T10:54:27.804" v="40" actId="20577"/>
          <ac:spMkLst>
            <pc:docMk/>
            <pc:sldMk cId="278748242" sldId="604"/>
            <ac:spMk id="2" creationId="{5ACA75CE-EC42-4279-82BF-F1F91B73AE74}"/>
          </ac:spMkLst>
        </pc:spChg>
        <pc:picChg chg="add mod">
          <ac:chgData name="Jan Hanc" userId="S::jan.hanc@jit.team::38ec1a13-4c1e-46a7-96fe-2094a9ecde2c" providerId="AD" clId="Web-{49F36BE1-1444-B5CA-4D9C-CA39A2BEC8A3}" dt="2019-11-27T11:01:26.636" v="51" actId="1076"/>
          <ac:picMkLst>
            <pc:docMk/>
            <pc:sldMk cId="278748242" sldId="604"/>
            <ac:picMk id="5" creationId="{4852CC6D-F055-42B8-8044-D8715ABA876D}"/>
          </ac:picMkLst>
        </pc:picChg>
        <pc:picChg chg="add mod">
          <ac:chgData name="Jan Hanc" userId="S::jan.hanc@jit.team::38ec1a13-4c1e-46a7-96fe-2094a9ecde2c" providerId="AD" clId="Web-{49F36BE1-1444-B5CA-4D9C-CA39A2BEC8A3}" dt="2019-11-27T11:01:31.792" v="52" actId="1076"/>
          <ac:picMkLst>
            <pc:docMk/>
            <pc:sldMk cId="278748242" sldId="604"/>
            <ac:picMk id="7" creationId="{1B3DDEEC-326B-4BFB-9335-DF7F6F40286D}"/>
          </ac:picMkLst>
        </pc:picChg>
        <pc:picChg chg="add mod">
          <ac:chgData name="Jan Hanc" userId="S::jan.hanc@jit.team::38ec1a13-4c1e-46a7-96fe-2094a9ecde2c" providerId="AD" clId="Web-{49F36BE1-1444-B5CA-4D9C-CA39A2BEC8A3}" dt="2019-11-27T11:01:36.277" v="53" actId="1076"/>
          <ac:picMkLst>
            <pc:docMk/>
            <pc:sldMk cId="278748242" sldId="604"/>
            <ac:picMk id="9" creationId="{DADAE014-C505-4D6C-9196-31DBC9183BB3}"/>
          </ac:picMkLst>
        </pc:picChg>
      </pc:sldChg>
      <pc:sldChg chg="addSp modSp">
        <pc:chgData name="Jan Hanc" userId="S::jan.hanc@jit.team::38ec1a13-4c1e-46a7-96fe-2094a9ecde2c" providerId="AD" clId="Web-{49F36BE1-1444-B5CA-4D9C-CA39A2BEC8A3}" dt="2019-11-27T10:49:10.316" v="30" actId="20577"/>
        <pc:sldMkLst>
          <pc:docMk/>
          <pc:sldMk cId="697794205" sldId="605"/>
        </pc:sldMkLst>
        <pc:spChg chg="mod">
          <ac:chgData name="Jan Hanc" userId="S::jan.hanc@jit.team::38ec1a13-4c1e-46a7-96fe-2094a9ecde2c" providerId="AD" clId="Web-{49F36BE1-1444-B5CA-4D9C-CA39A2BEC8A3}" dt="2019-11-27T10:49:10.316" v="30" actId="20577"/>
          <ac:spMkLst>
            <pc:docMk/>
            <pc:sldMk cId="697794205" sldId="605"/>
            <ac:spMk id="2" creationId="{BA5D2589-2405-48AA-81D2-B062D31A87FB}"/>
          </ac:spMkLst>
        </pc:spChg>
        <pc:spChg chg="mod">
          <ac:chgData name="Jan Hanc" userId="S::jan.hanc@jit.team::38ec1a13-4c1e-46a7-96fe-2094a9ecde2c" providerId="AD" clId="Web-{49F36BE1-1444-B5CA-4D9C-CA39A2BEC8A3}" dt="2019-11-27T10:30:31.903" v="13" actId="20577"/>
          <ac:spMkLst>
            <pc:docMk/>
            <pc:sldMk cId="697794205" sldId="605"/>
            <ac:spMk id="4" creationId="{DF9AC138-F2F7-402C-A9E0-74B0174F98D4}"/>
          </ac:spMkLst>
        </pc:spChg>
        <pc:picChg chg="add mod">
          <ac:chgData name="Jan Hanc" userId="S::jan.hanc@jit.team::38ec1a13-4c1e-46a7-96fe-2094a9ecde2c" providerId="AD" clId="Web-{49F36BE1-1444-B5CA-4D9C-CA39A2BEC8A3}" dt="2019-11-27T10:46:34.142" v="18" actId="1076"/>
          <ac:picMkLst>
            <pc:docMk/>
            <pc:sldMk cId="697794205" sldId="605"/>
            <ac:picMk id="5" creationId="{69F663C1-1D3D-4B84-8462-05F8AAC5FCFA}"/>
          </ac:picMkLst>
        </pc:picChg>
      </pc:sldChg>
      <pc:sldChg chg="addSp delSp modSp new">
        <pc:chgData name="Jan Hanc" userId="S::jan.hanc@jit.team::38ec1a13-4c1e-46a7-96fe-2094a9ecde2c" providerId="AD" clId="Web-{49F36BE1-1444-B5CA-4D9C-CA39A2BEC8A3}" dt="2019-11-27T11:11:22.986" v="70"/>
        <pc:sldMkLst>
          <pc:docMk/>
          <pc:sldMk cId="2498038834" sldId="606"/>
        </pc:sldMkLst>
        <pc:spChg chg="del">
          <ac:chgData name="Jan Hanc" userId="S::jan.hanc@jit.team::38ec1a13-4c1e-46a7-96fe-2094a9ecde2c" providerId="AD" clId="Web-{49F36BE1-1444-B5CA-4D9C-CA39A2BEC8A3}" dt="2019-11-27T11:11:22.986" v="70"/>
          <ac:spMkLst>
            <pc:docMk/>
            <pc:sldMk cId="2498038834" sldId="606"/>
            <ac:spMk id="2" creationId="{73A2C677-7ED8-4E77-86ED-BC965171BE21}"/>
          </ac:spMkLst>
        </pc:spChg>
        <pc:spChg chg="mod">
          <ac:chgData name="Jan Hanc" userId="S::jan.hanc@jit.team::38ec1a13-4c1e-46a7-96fe-2094a9ecde2c" providerId="AD" clId="Web-{49F36BE1-1444-B5CA-4D9C-CA39A2BEC8A3}" dt="2019-11-27T11:08:31.437" v="65" actId="20577"/>
          <ac:spMkLst>
            <pc:docMk/>
            <pc:sldMk cId="2498038834" sldId="606"/>
            <ac:spMk id="4" creationId="{3D0BC80E-1A32-4F20-9760-0DD3DFB59AC8}"/>
          </ac:spMkLst>
        </pc:spChg>
        <pc:picChg chg="add mod">
          <ac:chgData name="Jan Hanc" userId="S::jan.hanc@jit.team::38ec1a13-4c1e-46a7-96fe-2094a9ecde2c" providerId="AD" clId="Web-{49F36BE1-1444-B5CA-4D9C-CA39A2BEC8A3}" dt="2019-11-27T11:11:06.158" v="69" actId="1076"/>
          <ac:picMkLst>
            <pc:docMk/>
            <pc:sldMk cId="2498038834" sldId="606"/>
            <ac:picMk id="5" creationId="{0F095F8C-92A2-42C5-84F9-88C456FFED21}"/>
          </ac:picMkLst>
        </pc:picChg>
      </pc:sldChg>
      <pc:sldChg chg="addSp delSp modSp new">
        <pc:chgData name="Jan Hanc" userId="S::jan.hanc@jit.team::38ec1a13-4c1e-46a7-96fe-2094a9ecde2c" providerId="AD" clId="Web-{49F36BE1-1444-B5CA-4D9C-CA39A2BEC8A3}" dt="2019-11-27T11:24:32.760" v="206"/>
        <pc:sldMkLst>
          <pc:docMk/>
          <pc:sldMk cId="1061674676" sldId="607"/>
        </pc:sldMkLst>
        <pc:spChg chg="mod">
          <ac:chgData name="Jan Hanc" userId="S::jan.hanc@jit.team::38ec1a13-4c1e-46a7-96fe-2094a9ecde2c" providerId="AD" clId="Web-{49F36BE1-1444-B5CA-4D9C-CA39A2BEC8A3}" dt="2019-11-27T11:18:24.459" v="83" actId="20577"/>
          <ac:spMkLst>
            <pc:docMk/>
            <pc:sldMk cId="1061674676" sldId="607"/>
            <ac:spMk id="3" creationId="{9CD3A294-0D08-400C-B1C9-21CDAF77B246}"/>
          </ac:spMkLst>
        </pc:spChg>
        <pc:spChg chg="mod">
          <ac:chgData name="Jan Hanc" userId="S::jan.hanc@jit.team::38ec1a13-4c1e-46a7-96fe-2094a9ecde2c" providerId="AD" clId="Web-{49F36BE1-1444-B5CA-4D9C-CA39A2BEC8A3}" dt="2019-11-27T11:23:06.931" v="205" actId="20577"/>
          <ac:spMkLst>
            <pc:docMk/>
            <pc:sldMk cId="1061674676" sldId="607"/>
            <ac:spMk id="4" creationId="{45CC5D88-1E2A-4026-AA6C-B8EDF3FD38C2}"/>
          </ac:spMkLst>
        </pc:spChg>
        <pc:spChg chg="del">
          <ac:chgData name="Jan Hanc" userId="S::jan.hanc@jit.team::38ec1a13-4c1e-46a7-96fe-2094a9ecde2c" providerId="AD" clId="Web-{49F36BE1-1444-B5CA-4D9C-CA39A2BEC8A3}" dt="2019-11-27T11:24:32.760" v="206"/>
          <ac:spMkLst>
            <pc:docMk/>
            <pc:sldMk cId="1061674676" sldId="607"/>
            <ac:spMk id="5" creationId="{57019668-0DCB-497E-9F23-4B5181CDB654}"/>
          </ac:spMkLst>
        </pc:spChg>
        <pc:picChg chg="add mod ord">
          <ac:chgData name="Jan Hanc" userId="S::jan.hanc@jit.team::38ec1a13-4c1e-46a7-96fe-2094a9ecde2c" providerId="AD" clId="Web-{49F36BE1-1444-B5CA-4D9C-CA39A2BEC8A3}" dt="2019-11-27T11:24:32.760" v="206"/>
          <ac:picMkLst>
            <pc:docMk/>
            <pc:sldMk cId="1061674676" sldId="607"/>
            <ac:picMk id="6" creationId="{99948195-A174-4A09-8E31-F1F34D6CB766}"/>
          </ac:picMkLst>
        </pc:picChg>
      </pc:sldChg>
      <pc:sldChg chg="delSp modSp add del replId">
        <pc:chgData name="Jan Hanc" userId="S::jan.hanc@jit.team::38ec1a13-4c1e-46a7-96fe-2094a9ecde2c" providerId="AD" clId="Web-{49F36BE1-1444-B5CA-4D9C-CA39A2BEC8A3}" dt="2019-11-27T11:18:12.319" v="75"/>
        <pc:sldMkLst>
          <pc:docMk/>
          <pc:sldMk cId="1196692983" sldId="607"/>
        </pc:sldMkLst>
        <pc:spChg chg="mod">
          <ac:chgData name="Jan Hanc" userId="S::jan.hanc@jit.team::38ec1a13-4c1e-46a7-96fe-2094a9ecde2c" providerId="AD" clId="Web-{49F36BE1-1444-B5CA-4D9C-CA39A2BEC8A3}" dt="2019-11-27T11:11:37.299" v="73" actId="20577"/>
          <ac:spMkLst>
            <pc:docMk/>
            <pc:sldMk cId="1196692983" sldId="607"/>
            <ac:spMk id="4" creationId="{3D0BC80E-1A32-4F20-9760-0DD3DFB59AC8}"/>
          </ac:spMkLst>
        </pc:spChg>
        <pc:picChg chg="del">
          <ac:chgData name="Jan Hanc" userId="S::jan.hanc@jit.team::38ec1a13-4c1e-46a7-96fe-2094a9ecde2c" providerId="AD" clId="Web-{49F36BE1-1444-B5CA-4D9C-CA39A2BEC8A3}" dt="2019-11-27T11:11:39.502" v="74"/>
          <ac:picMkLst>
            <pc:docMk/>
            <pc:sldMk cId="1196692983" sldId="607"/>
            <ac:picMk id="5" creationId="{0F095F8C-92A2-42C5-84F9-88C456FFED21}"/>
          </ac:picMkLst>
        </pc:picChg>
      </pc:sldChg>
      <pc:sldChg chg="addSp delSp modSp new addAnim delAnim modAnim">
        <pc:chgData name="Jan Hanc" userId="S::jan.hanc@jit.team::38ec1a13-4c1e-46a7-96fe-2094a9ecde2c" providerId="AD" clId="Web-{49F36BE1-1444-B5CA-4D9C-CA39A2BEC8A3}" dt="2019-11-27T13:59:41.816" v="736"/>
        <pc:sldMkLst>
          <pc:docMk/>
          <pc:sldMk cId="3536798230" sldId="608"/>
        </pc:sldMkLst>
        <pc:spChg chg="del mod">
          <ac:chgData name="Jan Hanc" userId="S::jan.hanc@jit.team::38ec1a13-4c1e-46a7-96fe-2094a9ecde2c" providerId="AD" clId="Web-{49F36BE1-1444-B5CA-4D9C-CA39A2BEC8A3}" dt="2019-11-27T12:19:37.919" v="233"/>
          <ac:spMkLst>
            <pc:docMk/>
            <pc:sldMk cId="3536798230" sldId="608"/>
            <ac:spMk id="3" creationId="{55633673-D3EB-45BA-ACE9-6D89BC387982}"/>
          </ac:spMkLst>
        </pc:spChg>
        <pc:spChg chg="del mod">
          <ac:chgData name="Jan Hanc" userId="S::jan.hanc@jit.team::38ec1a13-4c1e-46a7-96fe-2094a9ecde2c" providerId="AD" clId="Web-{49F36BE1-1444-B5CA-4D9C-CA39A2BEC8A3}" dt="2019-11-27T12:19:25.997" v="229"/>
          <ac:spMkLst>
            <pc:docMk/>
            <pc:sldMk cId="3536798230" sldId="608"/>
            <ac:spMk id="4" creationId="{23B8586D-E5FC-424C-AC3F-CD6C1D7B5C5C}"/>
          </ac:spMkLst>
        </pc:spChg>
        <pc:spChg chg="del">
          <ac:chgData name="Jan Hanc" userId="S::jan.hanc@jit.team::38ec1a13-4c1e-46a7-96fe-2094a9ecde2c" providerId="AD" clId="Web-{49F36BE1-1444-B5CA-4D9C-CA39A2BEC8A3}" dt="2019-11-27T12:19:26.966" v="230"/>
          <ac:spMkLst>
            <pc:docMk/>
            <pc:sldMk cId="3536798230" sldId="608"/>
            <ac:spMk id="5" creationId="{35036A0A-636B-4EEA-9364-7542997DE3CF}"/>
          </ac:spMkLst>
        </pc:spChg>
        <pc:spChg chg="add">
          <ac:chgData name="Jan Hanc" userId="S::jan.hanc@jit.team::38ec1a13-4c1e-46a7-96fe-2094a9ecde2c" providerId="AD" clId="Web-{49F36BE1-1444-B5CA-4D9C-CA39A2BEC8A3}" dt="2019-11-27T12:19:06.903" v="226"/>
          <ac:spMkLst>
            <pc:docMk/>
            <pc:sldMk cId="3536798230" sldId="608"/>
            <ac:spMk id="6" creationId="{1C711320-7666-4EEB-9CDD-90BC60C376CC}"/>
          </ac:spMkLst>
        </pc:spChg>
        <pc:spChg chg="add del mod">
          <ac:chgData name="Jan Hanc" userId="S::jan.hanc@jit.team::38ec1a13-4c1e-46a7-96fe-2094a9ecde2c" providerId="AD" clId="Web-{49F36BE1-1444-B5CA-4D9C-CA39A2BEC8A3}" dt="2019-11-27T12:22:16.152" v="276"/>
          <ac:spMkLst>
            <pc:docMk/>
            <pc:sldMk cId="3536798230" sldId="608"/>
            <ac:spMk id="7" creationId="{38ABC746-D9D9-424D-81A3-26186EF0FEC4}"/>
          </ac:spMkLst>
        </pc:spChg>
        <pc:spChg chg="add mod">
          <ac:chgData name="Jan Hanc" userId="S::jan.hanc@jit.team::38ec1a13-4c1e-46a7-96fe-2094a9ecde2c" providerId="AD" clId="Web-{49F36BE1-1444-B5CA-4D9C-CA39A2BEC8A3}" dt="2019-11-27T12:22:44.839" v="288" actId="20577"/>
          <ac:spMkLst>
            <pc:docMk/>
            <pc:sldMk cId="3536798230" sldId="608"/>
            <ac:spMk id="8" creationId="{23F9109C-F4CF-466C-A042-0E0A58D2002B}"/>
          </ac:spMkLst>
        </pc:spChg>
        <pc:spChg chg="add del">
          <ac:chgData name="Jan Hanc" userId="S::jan.hanc@jit.team::38ec1a13-4c1e-46a7-96fe-2094a9ecde2c" providerId="AD" clId="Web-{49F36BE1-1444-B5CA-4D9C-CA39A2BEC8A3}" dt="2019-11-27T12:19:13.856" v="227"/>
          <ac:spMkLst>
            <pc:docMk/>
            <pc:sldMk cId="3536798230" sldId="608"/>
            <ac:spMk id="9" creationId="{C86451F5-0B8E-4848-88A0-8CE55944045C}"/>
          </ac:spMkLst>
        </pc:spChg>
        <pc:spChg chg="add mod">
          <ac:chgData name="Jan Hanc" userId="S::jan.hanc@jit.team::38ec1a13-4c1e-46a7-96fe-2094a9ecde2c" providerId="AD" clId="Web-{49F36BE1-1444-B5CA-4D9C-CA39A2BEC8A3}" dt="2019-11-27T13:59:41.816" v="736"/>
          <ac:spMkLst>
            <pc:docMk/>
            <pc:sldMk cId="3536798230" sldId="608"/>
            <ac:spMk id="10" creationId="{6E06A187-062D-47C7-B306-A3512F3A34B7}"/>
          </ac:spMkLst>
        </pc:spChg>
        <pc:spChg chg="add mod">
          <ac:chgData name="Jan Hanc" userId="S::jan.hanc@jit.team::38ec1a13-4c1e-46a7-96fe-2094a9ecde2c" providerId="AD" clId="Web-{49F36BE1-1444-B5CA-4D9C-CA39A2BEC8A3}" dt="2019-11-27T13:59:37.176" v="735"/>
          <ac:spMkLst>
            <pc:docMk/>
            <pc:sldMk cId="3536798230" sldId="608"/>
            <ac:spMk id="11" creationId="{0E971A85-46DF-42D2-B807-2F2DEC74D69C}"/>
          </ac:spMkLst>
        </pc:spChg>
        <pc:spChg chg="add mod">
          <ac:chgData name="Jan Hanc" userId="S::jan.hanc@jit.team::38ec1a13-4c1e-46a7-96fe-2094a9ecde2c" providerId="AD" clId="Web-{49F36BE1-1444-B5CA-4D9C-CA39A2BEC8A3}" dt="2019-11-27T13:59:26.879" v="733"/>
          <ac:spMkLst>
            <pc:docMk/>
            <pc:sldMk cId="3536798230" sldId="608"/>
            <ac:spMk id="13" creationId="{B0926A23-9832-4303-9056-25076A44B0EF}"/>
          </ac:spMkLst>
        </pc:spChg>
        <pc:spChg chg="add del mod">
          <ac:chgData name="Jan Hanc" userId="S::jan.hanc@jit.team::38ec1a13-4c1e-46a7-96fe-2094a9ecde2c" providerId="AD" clId="Web-{49F36BE1-1444-B5CA-4D9C-CA39A2BEC8A3}" dt="2019-11-27T12:19:41.356" v="235"/>
          <ac:spMkLst>
            <pc:docMk/>
            <pc:sldMk cId="3536798230" sldId="608"/>
            <ac:spMk id="18" creationId="{CD2C8F7C-11C8-4317-8679-39B0321BD070}"/>
          </ac:spMkLst>
        </pc:spChg>
        <pc:spChg chg="add del mod">
          <ac:chgData name="Jan Hanc" userId="S::jan.hanc@jit.team::38ec1a13-4c1e-46a7-96fe-2094a9ecde2c" providerId="AD" clId="Web-{49F36BE1-1444-B5CA-4D9C-CA39A2BEC8A3}" dt="2019-11-27T12:28:07.054" v="372" actId="1076"/>
          <ac:spMkLst>
            <pc:docMk/>
            <pc:sldMk cId="3536798230" sldId="608"/>
            <ac:spMk id="21" creationId="{676E3FC8-4E12-4ECE-AFE3-320104CD7770}"/>
          </ac:spMkLst>
        </pc:spChg>
        <pc:spChg chg="add mod">
          <ac:chgData name="Jan Hanc" userId="S::jan.hanc@jit.team::38ec1a13-4c1e-46a7-96fe-2094a9ecde2c" providerId="AD" clId="Web-{49F36BE1-1444-B5CA-4D9C-CA39A2BEC8A3}" dt="2019-11-27T12:26:57.867" v="362" actId="1076"/>
          <ac:spMkLst>
            <pc:docMk/>
            <pc:sldMk cId="3536798230" sldId="608"/>
            <ac:spMk id="23" creationId="{F680A09D-9B88-42E9-900E-1D8084328119}"/>
          </ac:spMkLst>
        </pc:spChg>
        <pc:spChg chg="add mod">
          <ac:chgData name="Jan Hanc" userId="S::jan.hanc@jit.team::38ec1a13-4c1e-46a7-96fe-2094a9ecde2c" providerId="AD" clId="Web-{49F36BE1-1444-B5CA-4D9C-CA39A2BEC8A3}" dt="2019-11-27T12:32:54.583" v="415" actId="1076"/>
          <ac:spMkLst>
            <pc:docMk/>
            <pc:sldMk cId="3536798230" sldId="608"/>
            <ac:spMk id="26" creationId="{56F62BCE-5278-4F1C-906F-2E96C4EEBBBB}"/>
          </ac:spMkLst>
        </pc:spChg>
        <pc:spChg chg="add mod">
          <ac:chgData name="Jan Hanc" userId="S::jan.hanc@jit.team::38ec1a13-4c1e-46a7-96fe-2094a9ecde2c" providerId="AD" clId="Web-{49F36BE1-1444-B5CA-4D9C-CA39A2BEC8A3}" dt="2019-11-27T12:32:54.552" v="414" actId="1076"/>
          <ac:spMkLst>
            <pc:docMk/>
            <pc:sldMk cId="3536798230" sldId="608"/>
            <ac:spMk id="27" creationId="{3BF777B6-5A49-49F8-BF20-BCB06AC15C29}"/>
          </ac:spMkLst>
        </pc:spChg>
        <pc:cxnChg chg="add del mod">
          <ac:chgData name="Jan Hanc" userId="S::jan.hanc@jit.team::38ec1a13-4c1e-46a7-96fe-2094a9ecde2c" providerId="AD" clId="Web-{49F36BE1-1444-B5CA-4D9C-CA39A2BEC8A3}" dt="2019-11-27T12:22:01.823" v="271"/>
          <ac:cxnSpMkLst>
            <pc:docMk/>
            <pc:sldMk cId="3536798230" sldId="608"/>
            <ac:cxnSpMk id="12" creationId="{D985002E-02E3-4B63-960C-6D9F1F7CFCA5}"/>
          </ac:cxnSpMkLst>
        </pc:cxnChg>
        <pc:cxnChg chg="add del mod">
          <ac:chgData name="Jan Hanc" userId="S::jan.hanc@jit.team::38ec1a13-4c1e-46a7-96fe-2094a9ecde2c" providerId="AD" clId="Web-{49F36BE1-1444-B5CA-4D9C-CA39A2BEC8A3}" dt="2019-11-27T12:21:47.120" v="268"/>
          <ac:cxnSpMkLst>
            <pc:docMk/>
            <pc:sldMk cId="3536798230" sldId="608"/>
            <ac:cxnSpMk id="14" creationId="{CC36FAC7-2595-4673-941F-A53FF517BDE2}"/>
          </ac:cxnSpMkLst>
        </pc:cxnChg>
        <pc:cxnChg chg="add del mod">
          <ac:chgData name="Jan Hanc" userId="S::jan.hanc@jit.team::38ec1a13-4c1e-46a7-96fe-2094a9ecde2c" providerId="AD" clId="Web-{49F36BE1-1444-B5CA-4D9C-CA39A2BEC8A3}" dt="2019-11-27T12:21:46.120" v="267"/>
          <ac:cxnSpMkLst>
            <pc:docMk/>
            <pc:sldMk cId="3536798230" sldId="608"/>
            <ac:cxnSpMk id="15" creationId="{44216C0F-EF2E-4802-8EDC-2B18EE28D4D3}"/>
          </ac:cxnSpMkLst>
        </pc:cxnChg>
        <pc:cxnChg chg="add del mod">
          <ac:chgData name="Jan Hanc" userId="S::jan.hanc@jit.team::38ec1a13-4c1e-46a7-96fe-2094a9ecde2c" providerId="AD" clId="Web-{49F36BE1-1444-B5CA-4D9C-CA39A2BEC8A3}" dt="2019-11-27T12:21:44.995" v="266"/>
          <ac:cxnSpMkLst>
            <pc:docMk/>
            <pc:sldMk cId="3536798230" sldId="608"/>
            <ac:cxnSpMk id="16" creationId="{D6F84122-0535-427E-9739-9EEA5B8FF28A}"/>
          </ac:cxnSpMkLst>
        </pc:cxnChg>
        <pc:cxnChg chg="add mod">
          <ac:chgData name="Jan Hanc" userId="S::jan.hanc@jit.team::38ec1a13-4c1e-46a7-96fe-2094a9ecde2c" providerId="AD" clId="Web-{49F36BE1-1444-B5CA-4D9C-CA39A2BEC8A3}" dt="2019-11-27T12:25:55.837" v="336" actId="1076"/>
          <ac:cxnSpMkLst>
            <pc:docMk/>
            <pc:sldMk cId="3536798230" sldId="608"/>
            <ac:cxnSpMk id="19" creationId="{784F025C-2A30-45AC-AFC4-C713302C0841}"/>
          </ac:cxnSpMkLst>
        </pc:cxnChg>
        <pc:cxnChg chg="add mod">
          <ac:chgData name="Jan Hanc" userId="S::jan.hanc@jit.team::38ec1a13-4c1e-46a7-96fe-2094a9ecde2c" providerId="AD" clId="Web-{49F36BE1-1444-B5CA-4D9C-CA39A2BEC8A3}" dt="2019-11-27T12:26:00.946" v="337" actId="1076"/>
          <ac:cxnSpMkLst>
            <pc:docMk/>
            <pc:sldMk cId="3536798230" sldId="608"/>
            <ac:cxnSpMk id="20" creationId="{D24BEFAB-5D5A-47FB-A4AD-BCFABBB1E7FC}"/>
          </ac:cxnSpMkLst>
        </pc:cxnChg>
        <pc:cxnChg chg="add del mod">
          <ac:chgData name="Jan Hanc" userId="S::jan.hanc@jit.team::38ec1a13-4c1e-46a7-96fe-2094a9ecde2c" providerId="AD" clId="Web-{49F36BE1-1444-B5CA-4D9C-CA39A2BEC8A3}" dt="2019-11-27T12:26:40.477" v="354"/>
          <ac:cxnSpMkLst>
            <pc:docMk/>
            <pc:sldMk cId="3536798230" sldId="608"/>
            <ac:cxnSpMk id="22" creationId="{99991C3F-A799-4597-89DD-97C2CB65681F}"/>
          </ac:cxnSpMkLst>
        </pc:cxnChg>
        <pc:cxnChg chg="add mod">
          <ac:chgData name="Jan Hanc" userId="S::jan.hanc@jit.team::38ec1a13-4c1e-46a7-96fe-2094a9ecde2c" providerId="AD" clId="Web-{49F36BE1-1444-B5CA-4D9C-CA39A2BEC8A3}" dt="2019-11-27T12:32:54.520" v="413" actId="1076"/>
          <ac:cxnSpMkLst>
            <pc:docMk/>
            <pc:sldMk cId="3536798230" sldId="608"/>
            <ac:cxnSpMk id="24" creationId="{F43D500A-35AA-4169-A5A0-008F3A16E2EF}"/>
          </ac:cxnSpMkLst>
        </pc:cxnChg>
        <pc:cxnChg chg="add mod">
          <ac:chgData name="Jan Hanc" userId="S::jan.hanc@jit.team::38ec1a13-4c1e-46a7-96fe-2094a9ecde2c" providerId="AD" clId="Web-{49F36BE1-1444-B5CA-4D9C-CA39A2BEC8A3}" dt="2019-11-27T12:32:54.614" v="416" actId="1076"/>
          <ac:cxnSpMkLst>
            <pc:docMk/>
            <pc:sldMk cId="3536798230" sldId="608"/>
            <ac:cxnSpMk id="25" creationId="{DB3791FF-3231-4D6C-AD1B-4F4C29F837B7}"/>
          </ac:cxnSpMkLst>
        </pc:cxnChg>
      </pc:sldChg>
      <pc:sldChg chg="addSp modSp new">
        <pc:chgData name="Jan Hanc" userId="S::jan.hanc@jit.team::38ec1a13-4c1e-46a7-96fe-2094a9ecde2c" providerId="AD" clId="Web-{49F36BE1-1444-B5CA-4D9C-CA39A2BEC8A3}" dt="2019-11-27T13:46:45.469" v="432" actId="1076"/>
        <pc:sldMkLst>
          <pc:docMk/>
          <pc:sldMk cId="3155448244" sldId="609"/>
        </pc:sldMkLst>
        <pc:spChg chg="mod">
          <ac:chgData name="Jan Hanc" userId="S::jan.hanc@jit.team::38ec1a13-4c1e-46a7-96fe-2094a9ecde2c" providerId="AD" clId="Web-{49F36BE1-1444-B5CA-4D9C-CA39A2BEC8A3}" dt="2019-11-27T13:46:45.469" v="432" actId="1076"/>
          <ac:spMkLst>
            <pc:docMk/>
            <pc:sldMk cId="3155448244" sldId="609"/>
            <ac:spMk id="4" creationId="{DE5C7FBC-967E-423C-9D81-756AAE59C0CC}"/>
          </ac:spMkLst>
        </pc:spChg>
        <pc:spChg chg="add mod">
          <ac:chgData name="Jan Hanc" userId="S::jan.hanc@jit.team::38ec1a13-4c1e-46a7-96fe-2094a9ecde2c" providerId="AD" clId="Web-{49F36BE1-1444-B5CA-4D9C-CA39A2BEC8A3}" dt="2019-11-27T13:46:24.984" v="430"/>
          <ac:spMkLst>
            <pc:docMk/>
            <pc:sldMk cId="3155448244" sldId="609"/>
            <ac:spMk id="5" creationId="{4874CE8E-8F65-4077-B049-37BF4B2CD5D7}"/>
          </ac:spMkLst>
        </pc:spChg>
        <pc:spChg chg="add mod">
          <ac:chgData name="Jan Hanc" userId="S::jan.hanc@jit.team::38ec1a13-4c1e-46a7-96fe-2094a9ecde2c" providerId="AD" clId="Web-{49F36BE1-1444-B5CA-4D9C-CA39A2BEC8A3}" dt="2019-11-27T13:46:36.281" v="431" actId="1076"/>
          <ac:spMkLst>
            <pc:docMk/>
            <pc:sldMk cId="3155448244" sldId="609"/>
            <ac:spMk id="6" creationId="{C8886B4E-84FF-45C8-B6F1-38DADE7D5440}"/>
          </ac:spMkLst>
        </pc:spChg>
      </pc:sldChg>
      <pc:sldChg chg="addSp delSp modSp new">
        <pc:chgData name="Jan Hanc" userId="S::jan.hanc@jit.team::38ec1a13-4c1e-46a7-96fe-2094a9ecde2c" providerId="AD" clId="Web-{49F36BE1-1444-B5CA-4D9C-CA39A2BEC8A3}" dt="2019-11-27T15:08:06.200" v="758" actId="20577"/>
        <pc:sldMkLst>
          <pc:docMk/>
          <pc:sldMk cId="971221345" sldId="610"/>
        </pc:sldMkLst>
        <pc:spChg chg="mod">
          <ac:chgData name="Jan Hanc" userId="S::jan.hanc@jit.team::38ec1a13-4c1e-46a7-96fe-2094a9ecde2c" providerId="AD" clId="Web-{49F36BE1-1444-B5CA-4D9C-CA39A2BEC8A3}" dt="2019-11-27T13:55:30.862" v="677" actId="20577"/>
          <ac:spMkLst>
            <pc:docMk/>
            <pc:sldMk cId="971221345" sldId="610"/>
            <ac:spMk id="2" creationId="{C61FBE73-626A-4159-ACB2-391817A3CEBC}"/>
          </ac:spMkLst>
        </pc:spChg>
        <pc:spChg chg="mod">
          <ac:chgData name="Jan Hanc" userId="S::jan.hanc@jit.team::38ec1a13-4c1e-46a7-96fe-2094a9ecde2c" providerId="AD" clId="Web-{49F36BE1-1444-B5CA-4D9C-CA39A2BEC8A3}" dt="2019-11-27T15:08:06.200" v="758" actId="20577"/>
          <ac:spMkLst>
            <pc:docMk/>
            <pc:sldMk cId="971221345" sldId="610"/>
            <ac:spMk id="4" creationId="{DDA7ED26-9E5D-4303-BE71-107089A755F4}"/>
          </ac:spMkLst>
        </pc:spChg>
        <pc:spChg chg="add del mod">
          <ac:chgData name="Jan Hanc" userId="S::jan.hanc@jit.team::38ec1a13-4c1e-46a7-96fe-2094a9ecde2c" providerId="AD" clId="Web-{49F36BE1-1444-B5CA-4D9C-CA39A2BEC8A3}" dt="2019-11-27T13:50:36.501" v="565"/>
          <ac:spMkLst>
            <pc:docMk/>
            <pc:sldMk cId="971221345" sldId="610"/>
            <ac:spMk id="5" creationId="{DEAEF31F-667B-4487-8D38-B5565D63B393}"/>
          </ac:spMkLst>
        </pc:spChg>
        <pc:spChg chg="add mod">
          <ac:chgData name="Jan Hanc" userId="S::jan.hanc@jit.team::38ec1a13-4c1e-46a7-96fe-2094a9ecde2c" providerId="AD" clId="Web-{49F36BE1-1444-B5CA-4D9C-CA39A2BEC8A3}" dt="2019-11-27T13:55:00.721" v="663" actId="20577"/>
          <ac:spMkLst>
            <pc:docMk/>
            <pc:sldMk cId="971221345" sldId="610"/>
            <ac:spMk id="7" creationId="{6EB0CBFF-C919-47A1-AB8B-23A3554E5EB9}"/>
          </ac:spMkLst>
        </pc:spChg>
        <pc:spChg chg="add mod">
          <ac:chgData name="Jan Hanc" userId="S::jan.hanc@jit.team::38ec1a13-4c1e-46a7-96fe-2094a9ecde2c" providerId="AD" clId="Web-{49F36BE1-1444-B5CA-4D9C-CA39A2BEC8A3}" dt="2019-11-27T13:57:00.253" v="681" actId="20577"/>
          <ac:spMkLst>
            <pc:docMk/>
            <pc:sldMk cId="971221345" sldId="610"/>
            <ac:spMk id="8" creationId="{EB3EBEA9-E878-4A47-BE94-EEF6BC11B525}"/>
          </ac:spMkLst>
        </pc:spChg>
        <pc:spChg chg="add mod">
          <ac:chgData name="Jan Hanc" userId="S::jan.hanc@jit.team::38ec1a13-4c1e-46a7-96fe-2094a9ecde2c" providerId="AD" clId="Web-{49F36BE1-1444-B5CA-4D9C-CA39A2BEC8A3}" dt="2019-11-27T13:57:50.222" v="722" actId="14100"/>
          <ac:spMkLst>
            <pc:docMk/>
            <pc:sldMk cId="971221345" sldId="610"/>
            <ac:spMk id="9" creationId="{C96A9C8A-999F-4077-833B-BDB39EFAFD0D}"/>
          </ac:spMkLst>
        </pc:spChg>
      </pc:sldChg>
      <pc:sldChg chg="modSp new">
        <pc:chgData name="Jan Hanc" userId="S::jan.hanc@jit.team::38ec1a13-4c1e-46a7-96fe-2094a9ecde2c" providerId="AD" clId="Web-{49F36BE1-1444-B5CA-4D9C-CA39A2BEC8A3}" dt="2019-11-27T15:01:00.947" v="738" actId="20577"/>
        <pc:sldMkLst>
          <pc:docMk/>
          <pc:sldMk cId="621789579" sldId="611"/>
        </pc:sldMkLst>
        <pc:spChg chg="mod">
          <ac:chgData name="Jan Hanc" userId="S::jan.hanc@jit.team::38ec1a13-4c1e-46a7-96fe-2094a9ecde2c" providerId="AD" clId="Web-{49F36BE1-1444-B5CA-4D9C-CA39A2BEC8A3}" dt="2019-11-27T15:01:00.947" v="738" actId="20577"/>
          <ac:spMkLst>
            <pc:docMk/>
            <pc:sldMk cId="621789579" sldId="611"/>
            <ac:spMk id="3" creationId="{CF9937B5-22FE-4520-BB41-1D45D91560B0}"/>
          </ac:spMkLst>
        </pc:spChg>
      </pc:sldChg>
      <pc:sldChg chg="modSp new modNotes">
        <pc:chgData name="Jan Hanc" userId="S::jan.hanc@jit.team::38ec1a13-4c1e-46a7-96fe-2094a9ecde2c" providerId="AD" clId="Web-{49F36BE1-1444-B5CA-4D9C-CA39A2BEC8A3}" dt="2019-11-28T14:17:57.321" v="972" actId="20577"/>
        <pc:sldMkLst>
          <pc:docMk/>
          <pc:sldMk cId="418092248" sldId="612"/>
        </pc:sldMkLst>
        <pc:spChg chg="mod">
          <ac:chgData name="Jan Hanc" userId="S::jan.hanc@jit.team::38ec1a13-4c1e-46a7-96fe-2094a9ecde2c" providerId="AD" clId="Web-{49F36BE1-1444-B5CA-4D9C-CA39A2BEC8A3}" dt="2019-11-28T14:17:57.321" v="972" actId="20577"/>
          <ac:spMkLst>
            <pc:docMk/>
            <pc:sldMk cId="418092248" sldId="612"/>
            <ac:spMk id="3" creationId="{67B6357C-A372-46DF-ABCC-A1C7CB1C7921}"/>
          </ac:spMkLst>
        </pc:spChg>
      </pc:sldChg>
      <pc:sldChg chg="modSp new modNotes">
        <pc:chgData name="Jan Hanc" userId="S::jan.hanc@jit.team::38ec1a13-4c1e-46a7-96fe-2094a9ecde2c" providerId="AD" clId="Web-{49F36BE1-1444-B5CA-4D9C-CA39A2BEC8A3}" dt="2019-11-28T14:16:49.100" v="963"/>
        <pc:sldMkLst>
          <pc:docMk/>
          <pc:sldMk cId="2469606856" sldId="613"/>
        </pc:sldMkLst>
        <pc:spChg chg="mod">
          <ac:chgData name="Jan Hanc" userId="S::jan.hanc@jit.team::38ec1a13-4c1e-46a7-96fe-2094a9ecde2c" providerId="AD" clId="Web-{49F36BE1-1444-B5CA-4D9C-CA39A2BEC8A3}" dt="2019-11-27T15:01:17.681" v="746" actId="20577"/>
          <ac:spMkLst>
            <pc:docMk/>
            <pc:sldMk cId="2469606856" sldId="613"/>
            <ac:spMk id="3" creationId="{F32E28AB-5B72-4B36-BBA5-4BF2BDA95850}"/>
          </ac:spMkLst>
        </pc:spChg>
      </pc:sldChg>
      <pc:sldChg chg="modSp new">
        <pc:chgData name="Jan Hanc" userId="S::jan.hanc@jit.team::38ec1a13-4c1e-46a7-96fe-2094a9ecde2c" providerId="AD" clId="Web-{49F36BE1-1444-B5CA-4D9C-CA39A2BEC8A3}" dt="2019-11-27T15:01:29.697" v="757" actId="20577"/>
        <pc:sldMkLst>
          <pc:docMk/>
          <pc:sldMk cId="3425934427" sldId="614"/>
        </pc:sldMkLst>
        <pc:spChg chg="mod">
          <ac:chgData name="Jan Hanc" userId="S::jan.hanc@jit.team::38ec1a13-4c1e-46a7-96fe-2094a9ecde2c" providerId="AD" clId="Web-{49F36BE1-1444-B5CA-4D9C-CA39A2BEC8A3}" dt="2019-11-27T15:01:29.697" v="757" actId="20577"/>
          <ac:spMkLst>
            <pc:docMk/>
            <pc:sldMk cId="3425934427" sldId="614"/>
            <ac:spMk id="3" creationId="{DD4CFE92-66C5-460A-BB76-BD28FF0E36FD}"/>
          </ac:spMkLst>
        </pc:spChg>
      </pc:sldChg>
      <pc:sldChg chg="modSp new">
        <pc:chgData name="Jan Hanc" userId="S::jan.hanc@jit.team::38ec1a13-4c1e-46a7-96fe-2094a9ecde2c" providerId="AD" clId="Web-{49F36BE1-1444-B5CA-4D9C-CA39A2BEC8A3}" dt="2019-11-28T09:42:54.075" v="767" actId="20577"/>
        <pc:sldMkLst>
          <pc:docMk/>
          <pc:sldMk cId="2310934692" sldId="615"/>
        </pc:sldMkLst>
        <pc:spChg chg="mod">
          <ac:chgData name="Jan Hanc" userId="S::jan.hanc@jit.team::38ec1a13-4c1e-46a7-96fe-2094a9ecde2c" providerId="AD" clId="Web-{49F36BE1-1444-B5CA-4D9C-CA39A2BEC8A3}" dt="2019-11-28T09:42:54.075" v="767" actId="20577"/>
          <ac:spMkLst>
            <pc:docMk/>
            <pc:sldMk cId="2310934692" sldId="615"/>
            <ac:spMk id="3" creationId="{DA2F686A-7C72-4D6F-AE7E-5757C01401AB}"/>
          </ac:spMkLst>
        </pc:spChg>
      </pc:sldChg>
      <pc:sldChg chg="modSp new">
        <pc:chgData name="Jan Hanc" userId="S::jan.hanc@jit.team::38ec1a13-4c1e-46a7-96fe-2094a9ecde2c" providerId="AD" clId="Web-{49F36BE1-1444-B5CA-4D9C-CA39A2BEC8A3}" dt="2019-11-28T09:56:19.949" v="821" actId="20577"/>
        <pc:sldMkLst>
          <pc:docMk/>
          <pc:sldMk cId="2576827073" sldId="616"/>
        </pc:sldMkLst>
        <pc:spChg chg="mod">
          <ac:chgData name="Jan Hanc" userId="S::jan.hanc@jit.team::38ec1a13-4c1e-46a7-96fe-2094a9ecde2c" providerId="AD" clId="Web-{49F36BE1-1444-B5CA-4D9C-CA39A2BEC8A3}" dt="2019-11-28T09:53:46.340" v="793" actId="20577"/>
          <ac:spMkLst>
            <pc:docMk/>
            <pc:sldMk cId="2576827073" sldId="616"/>
            <ac:spMk id="3" creationId="{1631E9FB-9B03-4D15-BCB6-1B074497FA71}"/>
          </ac:spMkLst>
        </pc:spChg>
        <pc:spChg chg="mod">
          <ac:chgData name="Jan Hanc" userId="S::jan.hanc@jit.team::38ec1a13-4c1e-46a7-96fe-2094a9ecde2c" providerId="AD" clId="Web-{49F36BE1-1444-B5CA-4D9C-CA39A2BEC8A3}" dt="2019-11-28T09:56:19.949" v="821" actId="20577"/>
          <ac:spMkLst>
            <pc:docMk/>
            <pc:sldMk cId="2576827073" sldId="616"/>
            <ac:spMk id="4" creationId="{0CB8D7AE-28C1-4C02-B24E-4C733B346EAF}"/>
          </ac:spMkLst>
        </pc:spChg>
      </pc:sldChg>
      <pc:sldChg chg="modSp new modNotes">
        <pc:chgData name="Jan Hanc" userId="S::jan.hanc@jit.team::38ec1a13-4c1e-46a7-96fe-2094a9ecde2c" providerId="AD" clId="Web-{49F36BE1-1444-B5CA-4D9C-CA39A2BEC8A3}" dt="2019-11-28T10:04:25.917" v="938"/>
        <pc:sldMkLst>
          <pc:docMk/>
          <pc:sldMk cId="2586210286" sldId="617"/>
        </pc:sldMkLst>
        <pc:spChg chg="mod">
          <ac:chgData name="Jan Hanc" userId="S::jan.hanc@jit.team::38ec1a13-4c1e-46a7-96fe-2094a9ecde2c" providerId="AD" clId="Web-{49F36BE1-1444-B5CA-4D9C-CA39A2BEC8A3}" dt="2019-11-28T10:03:22.120" v="828" actId="20577"/>
          <ac:spMkLst>
            <pc:docMk/>
            <pc:sldMk cId="2586210286" sldId="617"/>
            <ac:spMk id="3" creationId="{F2F75B6C-DE5C-4DB9-8AD6-9679B101E10F}"/>
          </ac:spMkLst>
        </pc:spChg>
        <pc:spChg chg="mod">
          <ac:chgData name="Jan Hanc" userId="S::jan.hanc@jit.team::38ec1a13-4c1e-46a7-96fe-2094a9ecde2c" providerId="AD" clId="Web-{49F36BE1-1444-B5CA-4D9C-CA39A2BEC8A3}" dt="2019-11-28T10:03:38.526" v="864" actId="20577"/>
          <ac:spMkLst>
            <pc:docMk/>
            <pc:sldMk cId="2586210286" sldId="617"/>
            <ac:spMk id="4" creationId="{9F8D0894-348D-4068-95B1-C77B36BE529E}"/>
          </ac:spMkLst>
        </pc:spChg>
      </pc:sldChg>
    </pc:docChg>
  </pc:docChgLst>
  <pc:docChgLst>
    <pc:chgData name="Paweł Puzio" userId="S::pawel.puzio@jit.team::a78e8311-9de4-4910-ab49-25d4b0690fef" providerId="AD" clId="Web-{E84A9501-EB7E-EF08-3326-D5B5F96BAC67}"/>
    <pc:docChg chg="modSld">
      <pc:chgData name="Paweł Puzio" userId="S::pawel.puzio@jit.team::a78e8311-9de4-4910-ab49-25d4b0690fef" providerId="AD" clId="Web-{E84A9501-EB7E-EF08-3326-D5B5F96BAC67}" dt="2019-12-14T20:18:58.482" v="57" actId="1076"/>
      <pc:docMkLst>
        <pc:docMk/>
      </pc:docMkLst>
      <pc:sldChg chg="addSp delSp modSp">
        <pc:chgData name="Paweł Puzio" userId="S::pawel.puzio@jit.team::a78e8311-9de4-4910-ab49-25d4b0690fef" providerId="AD" clId="Web-{E84A9501-EB7E-EF08-3326-D5B5F96BAC67}" dt="2019-12-14T20:18:58.482" v="57" actId="1076"/>
        <pc:sldMkLst>
          <pc:docMk/>
          <pc:sldMk cId="2576827073" sldId="616"/>
        </pc:sldMkLst>
        <pc:spChg chg="mod">
          <ac:chgData name="Paweł Puzio" userId="S::pawel.puzio@jit.team::a78e8311-9de4-4910-ab49-25d4b0690fef" providerId="AD" clId="Web-{E84A9501-EB7E-EF08-3326-D5B5F96BAC67}" dt="2019-12-14T20:16:10.813" v="51" actId="20577"/>
          <ac:spMkLst>
            <pc:docMk/>
            <pc:sldMk cId="2576827073" sldId="616"/>
            <ac:spMk id="4" creationId="{0CB8D7AE-28C1-4C02-B24E-4C733B346EAF}"/>
          </ac:spMkLst>
        </pc:spChg>
        <pc:spChg chg="del">
          <ac:chgData name="Paweł Puzio" userId="S::pawel.puzio@jit.team::a78e8311-9de4-4910-ab49-25d4b0690fef" providerId="AD" clId="Web-{E84A9501-EB7E-EF08-3326-D5B5F96BAC67}" dt="2019-12-14T20:13:11.597" v="29"/>
          <ac:spMkLst>
            <pc:docMk/>
            <pc:sldMk cId="2576827073" sldId="616"/>
            <ac:spMk id="5" creationId="{7A96D324-CA6F-4FAD-9819-37C0CEDF8126}"/>
          </ac:spMkLst>
        </pc:spChg>
        <pc:picChg chg="add mod ord">
          <ac:chgData name="Paweł Puzio" userId="S::pawel.puzio@jit.team::a78e8311-9de4-4910-ab49-25d4b0690fef" providerId="AD" clId="Web-{E84A9501-EB7E-EF08-3326-D5B5F96BAC67}" dt="2019-12-14T20:18:52.654" v="56" actId="1076"/>
          <ac:picMkLst>
            <pc:docMk/>
            <pc:sldMk cId="2576827073" sldId="616"/>
            <ac:picMk id="6" creationId="{611FD050-6E41-4A27-8E9D-C489A2A7DEC9}"/>
          </ac:picMkLst>
        </pc:picChg>
        <pc:picChg chg="add mod">
          <ac:chgData name="Paweł Puzio" userId="S::pawel.puzio@jit.team::a78e8311-9de4-4910-ab49-25d4b0690fef" providerId="AD" clId="Web-{E84A9501-EB7E-EF08-3326-D5B5F96BAC67}" dt="2019-12-14T20:18:58.482" v="57" actId="1076"/>
          <ac:picMkLst>
            <pc:docMk/>
            <pc:sldMk cId="2576827073" sldId="616"/>
            <ac:picMk id="8" creationId="{4684D0A9-BE9C-4C2E-8280-8AEC5C8E8FD8}"/>
          </ac:picMkLst>
        </pc:picChg>
      </pc:sldChg>
    </pc:docChg>
  </pc:docChgLst>
  <pc:docChgLst>
    <pc:chgData name="Jan Hanc" userId="S::jan.hanc@jit.team::38ec1a13-4c1e-46a7-96fe-2094a9ecde2c" providerId="AD" clId="Web-{389E450D-0AFE-75A0-BA70-EE787913259E}"/>
    <pc:docChg chg="addSld modSld">
      <pc:chgData name="Jan Hanc" userId="S::jan.hanc@jit.team::38ec1a13-4c1e-46a7-96fe-2094a9ecde2c" providerId="AD" clId="Web-{389E450D-0AFE-75A0-BA70-EE787913259E}" dt="2019-11-29T12:02:13.558" v="164" actId="14100"/>
      <pc:docMkLst>
        <pc:docMk/>
      </pc:docMkLst>
      <pc:sldChg chg="addSp delSp modSp">
        <pc:chgData name="Jan Hanc" userId="S::jan.hanc@jit.team::38ec1a13-4c1e-46a7-96fe-2094a9ecde2c" providerId="AD" clId="Web-{389E450D-0AFE-75A0-BA70-EE787913259E}" dt="2019-11-29T12:02:13.558" v="164" actId="14100"/>
        <pc:sldMkLst>
          <pc:docMk/>
          <pc:sldMk cId="621789579" sldId="611"/>
        </pc:sldMkLst>
        <pc:spChg chg="del mod">
          <ac:chgData name="Jan Hanc" userId="S::jan.hanc@jit.team::38ec1a13-4c1e-46a7-96fe-2094a9ecde2c" providerId="AD" clId="Web-{389E450D-0AFE-75A0-BA70-EE787913259E}" dt="2019-11-29T11:56:23.138" v="94"/>
          <ac:spMkLst>
            <pc:docMk/>
            <pc:sldMk cId="621789579" sldId="611"/>
            <ac:spMk id="4" creationId="{2A09A790-3676-4C34-9FFC-DD77C815CCD6}"/>
          </ac:spMkLst>
        </pc:spChg>
        <pc:spChg chg="del">
          <ac:chgData name="Jan Hanc" userId="S::jan.hanc@jit.team::38ec1a13-4c1e-46a7-96fe-2094a9ecde2c" providerId="AD" clId="Web-{389E450D-0AFE-75A0-BA70-EE787913259E}" dt="2019-11-29T11:42:56.420" v="90"/>
          <ac:spMkLst>
            <pc:docMk/>
            <pc:sldMk cId="621789579" sldId="611"/>
            <ac:spMk id="5" creationId="{9895ABB5-E3B0-4EB1-8840-DC9F27A05F50}"/>
          </ac:spMkLst>
        </pc:spChg>
        <pc:spChg chg="add mod">
          <ac:chgData name="Jan Hanc" userId="S::jan.hanc@jit.team::38ec1a13-4c1e-46a7-96fe-2094a9ecde2c" providerId="AD" clId="Web-{389E450D-0AFE-75A0-BA70-EE787913259E}" dt="2019-11-29T12:02:13.558" v="164" actId="14100"/>
          <ac:spMkLst>
            <pc:docMk/>
            <pc:sldMk cId="621789579" sldId="611"/>
            <ac:spMk id="13" creationId="{6AF90D43-2671-48EE-82C6-306908EDA254}"/>
          </ac:spMkLst>
        </pc:spChg>
        <pc:picChg chg="add mod ord">
          <ac:chgData name="Jan Hanc" userId="S::jan.hanc@jit.team::38ec1a13-4c1e-46a7-96fe-2094a9ecde2c" providerId="AD" clId="Web-{389E450D-0AFE-75A0-BA70-EE787913259E}" dt="2019-11-29T11:57:42.766" v="100" actId="1076"/>
          <ac:picMkLst>
            <pc:docMk/>
            <pc:sldMk cId="621789579" sldId="611"/>
            <ac:picMk id="6" creationId="{A2E0C62C-1D63-4F5B-B09B-E4576A1CE3DA}"/>
          </ac:picMkLst>
        </pc:picChg>
        <pc:cxnChg chg="add mod">
          <ac:chgData name="Jan Hanc" userId="S::jan.hanc@jit.team::38ec1a13-4c1e-46a7-96fe-2094a9ecde2c" providerId="AD" clId="Web-{389E450D-0AFE-75A0-BA70-EE787913259E}" dt="2019-11-29T11:58:44.472" v="110" actId="1076"/>
          <ac:cxnSpMkLst>
            <pc:docMk/>
            <pc:sldMk cId="621789579" sldId="611"/>
            <ac:cxnSpMk id="8" creationId="{601D7702-1B93-4336-B475-A093C2C43B86}"/>
          </ac:cxnSpMkLst>
        </pc:cxnChg>
        <pc:cxnChg chg="add mod">
          <ac:chgData name="Jan Hanc" userId="S::jan.hanc@jit.team::38ec1a13-4c1e-46a7-96fe-2094a9ecde2c" providerId="AD" clId="Web-{389E450D-0AFE-75A0-BA70-EE787913259E}" dt="2019-11-29T11:59:18.926" v="115" actId="14100"/>
          <ac:cxnSpMkLst>
            <pc:docMk/>
            <pc:sldMk cId="621789579" sldId="611"/>
            <ac:cxnSpMk id="9" creationId="{E6341101-2CB0-4D99-8626-259E42F12CBC}"/>
          </ac:cxnSpMkLst>
        </pc:cxnChg>
        <pc:cxnChg chg="add mod">
          <ac:chgData name="Jan Hanc" userId="S::jan.hanc@jit.team::38ec1a13-4c1e-46a7-96fe-2094a9ecde2c" providerId="AD" clId="Web-{389E450D-0AFE-75A0-BA70-EE787913259E}" dt="2019-11-29T12:00:16.694" v="121" actId="1076"/>
          <ac:cxnSpMkLst>
            <pc:docMk/>
            <pc:sldMk cId="621789579" sldId="611"/>
            <ac:cxnSpMk id="10" creationId="{906E9AEF-F232-4408-A6E8-AAE4EF7B518C}"/>
          </ac:cxnSpMkLst>
        </pc:cxnChg>
        <pc:cxnChg chg="add mod">
          <ac:chgData name="Jan Hanc" userId="S::jan.hanc@jit.team::38ec1a13-4c1e-46a7-96fe-2094a9ecde2c" providerId="AD" clId="Web-{389E450D-0AFE-75A0-BA70-EE787913259E}" dt="2019-11-29T12:00:49.993" v="126" actId="14100"/>
          <ac:cxnSpMkLst>
            <pc:docMk/>
            <pc:sldMk cId="621789579" sldId="611"/>
            <ac:cxnSpMk id="11" creationId="{B2C30F7B-3343-4EE8-B381-946AD45C763B}"/>
          </ac:cxnSpMkLst>
        </pc:cxnChg>
        <pc:cxnChg chg="add del mod">
          <ac:chgData name="Jan Hanc" userId="S::jan.hanc@jit.team::38ec1a13-4c1e-46a7-96fe-2094a9ecde2c" providerId="AD" clId="Web-{389E450D-0AFE-75A0-BA70-EE787913259E}" dt="2019-11-29T12:01:17.041" v="129"/>
          <ac:cxnSpMkLst>
            <pc:docMk/>
            <pc:sldMk cId="621789579" sldId="611"/>
            <ac:cxnSpMk id="12" creationId="{FBF02562-AEA2-49BA-B3CA-C2C091B79D5E}"/>
          </ac:cxnSpMkLst>
        </pc:cxnChg>
      </pc:sldChg>
      <pc:sldChg chg="addSp delSp modSp">
        <pc:chgData name="Jan Hanc" userId="S::jan.hanc@jit.team::38ec1a13-4c1e-46a7-96fe-2094a9ecde2c" providerId="AD" clId="Web-{389E450D-0AFE-75A0-BA70-EE787913259E}" dt="2019-11-29T10:34:12.201" v="75"/>
        <pc:sldMkLst>
          <pc:docMk/>
          <pc:sldMk cId="3425934427" sldId="614"/>
        </pc:sldMkLst>
        <pc:spChg chg="del">
          <ac:chgData name="Jan Hanc" userId="S::jan.hanc@jit.team::38ec1a13-4c1e-46a7-96fe-2094a9ecde2c" providerId="AD" clId="Web-{389E450D-0AFE-75A0-BA70-EE787913259E}" dt="2019-11-29T10:34:12.201" v="75"/>
          <ac:spMkLst>
            <pc:docMk/>
            <pc:sldMk cId="3425934427" sldId="614"/>
            <ac:spMk id="4" creationId="{CFEFFFFA-665E-42EA-BC5A-E2D2F357909F}"/>
          </ac:spMkLst>
        </pc:spChg>
        <pc:spChg chg="del">
          <ac:chgData name="Jan Hanc" userId="S::jan.hanc@jit.team::38ec1a13-4c1e-46a7-96fe-2094a9ecde2c" providerId="AD" clId="Web-{389E450D-0AFE-75A0-BA70-EE787913259E}" dt="2019-11-29T10:33:35.027" v="69"/>
          <ac:spMkLst>
            <pc:docMk/>
            <pc:sldMk cId="3425934427" sldId="614"/>
            <ac:spMk id="5" creationId="{EB2B3D09-C48F-49B8-B7EC-6B557F2042DF}"/>
          </ac:spMkLst>
        </pc:spChg>
        <pc:picChg chg="add mod ord">
          <ac:chgData name="Jan Hanc" userId="S::jan.hanc@jit.team::38ec1a13-4c1e-46a7-96fe-2094a9ecde2c" providerId="AD" clId="Web-{389E450D-0AFE-75A0-BA70-EE787913259E}" dt="2019-11-29T10:34:03.551" v="74" actId="1076"/>
          <ac:picMkLst>
            <pc:docMk/>
            <pc:sldMk cId="3425934427" sldId="614"/>
            <ac:picMk id="6" creationId="{89FC8875-F3E5-4C2A-AECE-161B065E9614}"/>
          </ac:picMkLst>
        </pc:picChg>
      </pc:sldChg>
      <pc:sldChg chg="addSp delSp modSp">
        <pc:chgData name="Jan Hanc" userId="S::jan.hanc@jit.team::38ec1a13-4c1e-46a7-96fe-2094a9ecde2c" providerId="AD" clId="Web-{389E450D-0AFE-75A0-BA70-EE787913259E}" dt="2019-11-29T11:42:22.261" v="89" actId="1076"/>
        <pc:sldMkLst>
          <pc:docMk/>
          <pc:sldMk cId="2310934692" sldId="615"/>
        </pc:sldMkLst>
        <pc:spChg chg="add del">
          <ac:chgData name="Jan Hanc" userId="S::jan.hanc@jit.team::38ec1a13-4c1e-46a7-96fe-2094a9ecde2c" providerId="AD" clId="Web-{389E450D-0AFE-75A0-BA70-EE787913259E}" dt="2019-11-29T11:41:41.993" v="84"/>
          <ac:spMkLst>
            <pc:docMk/>
            <pc:sldMk cId="2310934692" sldId="615"/>
            <ac:spMk id="4" creationId="{C1A8D7A6-6C2C-46E9-BE66-F0CE1CD91324}"/>
          </ac:spMkLst>
        </pc:spChg>
        <pc:spChg chg="del">
          <ac:chgData name="Jan Hanc" userId="S::jan.hanc@jit.team::38ec1a13-4c1e-46a7-96fe-2094a9ecde2c" providerId="AD" clId="Web-{389E450D-0AFE-75A0-BA70-EE787913259E}" dt="2019-11-29T11:41:11.633" v="76"/>
          <ac:spMkLst>
            <pc:docMk/>
            <pc:sldMk cId="2310934692" sldId="615"/>
            <ac:spMk id="5" creationId="{3987073B-3E65-4C74-AB42-8E3FC0550F8E}"/>
          </ac:spMkLst>
        </pc:spChg>
        <pc:spChg chg="add del mod">
          <ac:chgData name="Jan Hanc" userId="S::jan.hanc@jit.team::38ec1a13-4c1e-46a7-96fe-2094a9ecde2c" providerId="AD" clId="Web-{389E450D-0AFE-75A0-BA70-EE787913259E}" dt="2019-11-29T11:42:05.994" v="86"/>
          <ac:spMkLst>
            <pc:docMk/>
            <pc:sldMk cId="2310934692" sldId="615"/>
            <ac:spMk id="9" creationId="{3D8A653B-F7B4-4D4E-9B34-D1BB9EC34EF4}"/>
          </ac:spMkLst>
        </pc:spChg>
        <pc:picChg chg="add del mod ord">
          <ac:chgData name="Jan Hanc" userId="S::jan.hanc@jit.team::38ec1a13-4c1e-46a7-96fe-2094a9ecde2c" providerId="AD" clId="Web-{389E450D-0AFE-75A0-BA70-EE787913259E}" dt="2019-11-29T11:42:01.369" v="85"/>
          <ac:picMkLst>
            <pc:docMk/>
            <pc:sldMk cId="2310934692" sldId="615"/>
            <ac:picMk id="6" creationId="{2748AD40-DC87-4790-8621-50ECC5F230FD}"/>
          </ac:picMkLst>
        </pc:picChg>
        <pc:picChg chg="add mod ord">
          <ac:chgData name="Jan Hanc" userId="S::jan.hanc@jit.team::38ec1a13-4c1e-46a7-96fe-2094a9ecde2c" providerId="AD" clId="Web-{389E450D-0AFE-75A0-BA70-EE787913259E}" dt="2019-11-29T11:42:22.261" v="89" actId="1076"/>
          <ac:picMkLst>
            <pc:docMk/>
            <pc:sldMk cId="2310934692" sldId="615"/>
            <ac:picMk id="10" creationId="{5DFFD0B2-2C85-4E0C-B0A8-D9932253F524}"/>
          </ac:picMkLst>
        </pc:picChg>
      </pc:sldChg>
      <pc:sldChg chg="addSp delSp modSp new">
        <pc:chgData name="Jan Hanc" userId="S::jan.hanc@jit.team::38ec1a13-4c1e-46a7-96fe-2094a9ecde2c" providerId="AD" clId="Web-{389E450D-0AFE-75A0-BA70-EE787913259E}" dt="2019-11-29T10:13:14.567" v="36"/>
        <pc:sldMkLst>
          <pc:docMk/>
          <pc:sldMk cId="2858860297" sldId="618"/>
        </pc:sldMkLst>
        <pc:spChg chg="del mod">
          <ac:chgData name="Jan Hanc" userId="S::jan.hanc@jit.team::38ec1a13-4c1e-46a7-96fe-2094a9ecde2c" providerId="AD" clId="Web-{389E450D-0AFE-75A0-BA70-EE787913259E}" dt="2019-11-29T10:13:14.567" v="36"/>
          <ac:spMkLst>
            <pc:docMk/>
            <pc:sldMk cId="2858860297" sldId="618"/>
            <ac:spMk id="2" creationId="{F500ED49-C814-40D9-87CB-1A8FF1E19810}"/>
          </ac:spMkLst>
        </pc:spChg>
        <pc:spChg chg="mod">
          <ac:chgData name="Jan Hanc" userId="S::jan.hanc@jit.team::38ec1a13-4c1e-46a7-96fe-2094a9ecde2c" providerId="AD" clId="Web-{389E450D-0AFE-75A0-BA70-EE787913259E}" dt="2019-11-29T09:52:58.418" v="14" actId="20577"/>
          <ac:spMkLst>
            <pc:docMk/>
            <pc:sldMk cId="2858860297" sldId="618"/>
            <ac:spMk id="4" creationId="{E1B5C38F-2B5C-4A4C-AAE6-287F8D0D0625}"/>
          </ac:spMkLst>
        </pc:spChg>
        <pc:picChg chg="add mod">
          <ac:chgData name="Jan Hanc" userId="S::jan.hanc@jit.team::38ec1a13-4c1e-46a7-96fe-2094a9ecde2c" providerId="AD" clId="Web-{389E450D-0AFE-75A0-BA70-EE787913259E}" dt="2019-11-29T10:01:52.890" v="27" actId="1076"/>
          <ac:picMkLst>
            <pc:docMk/>
            <pc:sldMk cId="2858860297" sldId="618"/>
            <ac:picMk id="5" creationId="{B728104B-10DE-4EDA-BDE3-3F23C9049E8F}"/>
          </ac:picMkLst>
        </pc:picChg>
      </pc:sldChg>
      <pc:sldChg chg="addSp delSp modSp new">
        <pc:chgData name="Jan Hanc" userId="S::jan.hanc@jit.team::38ec1a13-4c1e-46a7-96fe-2094a9ecde2c" providerId="AD" clId="Web-{389E450D-0AFE-75A0-BA70-EE787913259E}" dt="2019-11-29T10:18:04.460" v="53" actId="20577"/>
        <pc:sldMkLst>
          <pc:docMk/>
          <pc:sldMk cId="1448007312" sldId="619"/>
        </pc:sldMkLst>
        <pc:spChg chg="del">
          <ac:chgData name="Jan Hanc" userId="S::jan.hanc@jit.team::38ec1a13-4c1e-46a7-96fe-2094a9ecde2c" providerId="AD" clId="Web-{389E450D-0AFE-75A0-BA70-EE787913259E}" dt="2019-11-29T10:12:40.801" v="34"/>
          <ac:spMkLst>
            <pc:docMk/>
            <pc:sldMk cId="1448007312" sldId="619"/>
            <ac:spMk id="2" creationId="{83CC8DC5-35C1-4301-A49D-97AABACE9441}"/>
          </ac:spMkLst>
        </pc:spChg>
        <pc:spChg chg="mod">
          <ac:chgData name="Jan Hanc" userId="S::jan.hanc@jit.team::38ec1a13-4c1e-46a7-96fe-2094a9ecde2c" providerId="AD" clId="Web-{389E450D-0AFE-75A0-BA70-EE787913259E}" dt="2019-11-29T10:18:04.460" v="53" actId="20577"/>
          <ac:spMkLst>
            <pc:docMk/>
            <pc:sldMk cId="1448007312" sldId="619"/>
            <ac:spMk id="4" creationId="{BBD0A071-5BAD-4D46-B678-1ABAE6FBBFC6}"/>
          </ac:spMkLst>
        </pc:spChg>
        <pc:picChg chg="add mod">
          <ac:chgData name="Jan Hanc" userId="S::jan.hanc@jit.team::38ec1a13-4c1e-46a7-96fe-2094a9ecde2c" providerId="AD" clId="Web-{389E450D-0AFE-75A0-BA70-EE787913259E}" dt="2019-11-29T10:12:23.223" v="33" actId="1076"/>
          <ac:picMkLst>
            <pc:docMk/>
            <pc:sldMk cId="1448007312" sldId="619"/>
            <ac:picMk id="5" creationId="{D75AD20C-9174-462C-B6C2-A86C4B4E8A50}"/>
          </ac:picMkLst>
        </pc:picChg>
      </pc:sldChg>
      <pc:sldChg chg="addSp delSp modSp new">
        <pc:chgData name="Jan Hanc" userId="S::jan.hanc@jit.team::38ec1a13-4c1e-46a7-96fe-2094a9ecde2c" providerId="AD" clId="Web-{389E450D-0AFE-75A0-BA70-EE787913259E}" dt="2019-11-29T10:22:53.962" v="68"/>
        <pc:sldMkLst>
          <pc:docMk/>
          <pc:sldMk cId="3494596054" sldId="620"/>
        </pc:sldMkLst>
        <pc:spChg chg="del mod">
          <ac:chgData name="Jan Hanc" userId="S::jan.hanc@jit.team::38ec1a13-4c1e-46a7-96fe-2094a9ecde2c" providerId="AD" clId="Web-{389E450D-0AFE-75A0-BA70-EE787913259E}" dt="2019-11-29T10:22:53.962" v="68"/>
          <ac:spMkLst>
            <pc:docMk/>
            <pc:sldMk cId="3494596054" sldId="620"/>
            <ac:spMk id="2" creationId="{D7FC2599-3D30-436C-8A37-9C8B9FB2FE4F}"/>
          </ac:spMkLst>
        </pc:spChg>
        <pc:spChg chg="mod">
          <ac:chgData name="Jan Hanc" userId="S::jan.hanc@jit.team::38ec1a13-4c1e-46a7-96fe-2094a9ecde2c" providerId="AD" clId="Web-{389E450D-0AFE-75A0-BA70-EE787913259E}" dt="2019-11-29T10:18:15.553" v="58" actId="20577"/>
          <ac:spMkLst>
            <pc:docMk/>
            <pc:sldMk cId="3494596054" sldId="620"/>
            <ac:spMk id="4" creationId="{35976C25-507E-4FAC-AF7C-8924812695A1}"/>
          </ac:spMkLst>
        </pc:spChg>
        <pc:picChg chg="add del mod">
          <ac:chgData name="Jan Hanc" userId="S::jan.hanc@jit.team::38ec1a13-4c1e-46a7-96fe-2094a9ecde2c" providerId="AD" clId="Web-{389E450D-0AFE-75A0-BA70-EE787913259E}" dt="2019-11-29T10:21:55.680" v="62"/>
          <ac:picMkLst>
            <pc:docMk/>
            <pc:sldMk cId="3494596054" sldId="620"/>
            <ac:picMk id="5" creationId="{561F58C8-7389-46AD-85B1-0F8A6F4B1A9E}"/>
          </ac:picMkLst>
        </pc:picChg>
        <pc:picChg chg="add mod">
          <ac:chgData name="Jan Hanc" userId="S::jan.hanc@jit.team::38ec1a13-4c1e-46a7-96fe-2094a9ecde2c" providerId="AD" clId="Web-{389E450D-0AFE-75A0-BA70-EE787913259E}" dt="2019-11-29T10:22:45.290" v="67" actId="1076"/>
          <ac:picMkLst>
            <pc:docMk/>
            <pc:sldMk cId="3494596054" sldId="620"/>
            <ac:picMk id="7" creationId="{4A28E14B-F913-4711-AD95-1326B80DE970}"/>
          </ac:picMkLst>
        </pc:picChg>
      </pc:sldChg>
    </pc:docChg>
  </pc:docChgLst>
  <pc:docChgLst>
    <pc:chgData name="Łukasz Stefański" userId="S::lukasz.stefanski@jit.team::cf3f236c-8676-46b2-bf28-6c64a10bc146" providerId="AD" clId="Web-{442E50AA-49AF-D48B-D83A-39582360CA2C}"/>
    <pc:docChg chg="modSld">
      <pc:chgData name="Łukasz Stefański" userId="S::lukasz.stefanski@jit.team::cf3f236c-8676-46b2-bf28-6c64a10bc146" providerId="AD" clId="Web-{442E50AA-49AF-D48B-D83A-39582360CA2C}" dt="2019-12-01T14:43:41.652" v="0" actId="1076"/>
      <pc:docMkLst>
        <pc:docMk/>
      </pc:docMkLst>
      <pc:sldChg chg="modSp">
        <pc:chgData name="Łukasz Stefański" userId="S::lukasz.stefanski@jit.team::cf3f236c-8676-46b2-bf28-6c64a10bc146" providerId="AD" clId="Web-{442E50AA-49AF-D48B-D83A-39582360CA2C}" dt="2019-12-01T14:43:41.652" v="0" actId="1076"/>
        <pc:sldMkLst>
          <pc:docMk/>
          <pc:sldMk cId="3155448244" sldId="609"/>
        </pc:sldMkLst>
        <pc:spChg chg="mod">
          <ac:chgData name="Łukasz Stefański" userId="S::lukasz.stefanski@jit.team::cf3f236c-8676-46b2-bf28-6c64a10bc146" providerId="AD" clId="Web-{442E50AA-49AF-D48B-D83A-39582360CA2C}" dt="2019-12-01T14:43:41.652" v="0" actId="1076"/>
          <ac:spMkLst>
            <pc:docMk/>
            <pc:sldMk cId="3155448244" sldId="609"/>
            <ac:spMk id="6" creationId="{C8886B4E-84FF-45C8-B6F1-38DADE7D5440}"/>
          </ac:spMkLst>
        </pc:spChg>
      </pc:sldChg>
    </pc:docChg>
  </pc:docChgLst>
  <pc:docChgLst>
    <pc:chgData name="Jan Hanc" userId="S::jan.hanc@jit.team::38ec1a13-4c1e-46a7-96fe-2094a9ecde2c" providerId="AD" clId="Web-{FD26F247-6B5D-3621-BA19-2FEDB53AE36F}"/>
    <pc:docChg chg="modSld sldOrd">
      <pc:chgData name="Jan Hanc" userId="S::jan.hanc@jit.team::38ec1a13-4c1e-46a7-96fe-2094a9ecde2c" providerId="AD" clId="Web-{FD26F247-6B5D-3621-BA19-2FEDB53AE36F}" dt="2019-12-15T09:10:52.853" v="22" actId="20577"/>
      <pc:docMkLst>
        <pc:docMk/>
      </pc:docMkLst>
      <pc:sldChg chg="ord">
        <pc:chgData name="Jan Hanc" userId="S::jan.hanc@jit.team::38ec1a13-4c1e-46a7-96fe-2094a9ecde2c" providerId="AD" clId="Web-{FD26F247-6B5D-3621-BA19-2FEDB53AE36F}" dt="2019-12-15T09:10:32.759" v="0"/>
        <pc:sldMkLst>
          <pc:docMk/>
          <pc:sldMk cId="418092248" sldId="612"/>
        </pc:sldMkLst>
      </pc:sldChg>
      <pc:sldChg chg="modSp">
        <pc:chgData name="Jan Hanc" userId="S::jan.hanc@jit.team::38ec1a13-4c1e-46a7-96fe-2094a9ecde2c" providerId="AD" clId="Web-{FD26F247-6B5D-3621-BA19-2FEDB53AE36F}" dt="2019-12-15T09:10:52.853" v="22" actId="20577"/>
        <pc:sldMkLst>
          <pc:docMk/>
          <pc:sldMk cId="2469606856" sldId="613"/>
        </pc:sldMkLst>
        <pc:spChg chg="mod">
          <ac:chgData name="Jan Hanc" userId="S::jan.hanc@jit.team::38ec1a13-4c1e-46a7-96fe-2094a9ecde2c" providerId="AD" clId="Web-{FD26F247-6B5D-3621-BA19-2FEDB53AE36F}" dt="2019-12-15T09:10:52.853" v="22" actId="20577"/>
          <ac:spMkLst>
            <pc:docMk/>
            <pc:sldMk cId="2469606856" sldId="613"/>
            <ac:spMk id="3" creationId="{F32E28AB-5B72-4B36-BBA5-4BF2BDA95850}"/>
          </ac:spMkLst>
        </pc:spChg>
        <pc:spChg chg="mod">
          <ac:chgData name="Jan Hanc" userId="S::jan.hanc@jit.team::38ec1a13-4c1e-46a7-96fe-2094a9ecde2c" providerId="AD" clId="Web-{FD26F247-6B5D-3621-BA19-2FEDB53AE36F}" dt="2019-12-15T09:10:45.540" v="15" actId="20577"/>
          <ac:spMkLst>
            <pc:docMk/>
            <pc:sldMk cId="2469606856" sldId="613"/>
            <ac:spMk id="4" creationId="{30DD88D1-7C2E-452A-BB0E-D9DA4DFCD2A5}"/>
          </ac:spMkLst>
        </pc:spChg>
      </pc:sldChg>
    </pc:docChg>
  </pc:docChgLst>
  <pc:docChgLst>
    <pc:chgData name="Łukasz Stefański" userId="S::lukasz.stefanski@jit.team::cf3f236c-8676-46b2-bf28-6c64a10bc146" providerId="AD" clId="Web-{6A873166-4D7E-C228-4560-888304FC1F94}"/>
    <pc:docChg chg="addSld delSld">
      <pc:chgData name="Łukasz Stefański" userId="S::lukasz.stefanski@jit.team::cf3f236c-8676-46b2-bf28-6c64a10bc146" providerId="AD" clId="Web-{6A873166-4D7E-C228-4560-888304FC1F94}" dt="2019-11-28T08:54:45.119" v="1"/>
      <pc:docMkLst>
        <pc:docMk/>
      </pc:docMkLst>
      <pc:sldChg chg="new del">
        <pc:chgData name="Łukasz Stefański" userId="S::lukasz.stefanski@jit.team::cf3f236c-8676-46b2-bf28-6c64a10bc146" providerId="AD" clId="Web-{6A873166-4D7E-C228-4560-888304FC1F94}" dt="2019-11-28T08:54:45.119" v="1"/>
        <pc:sldMkLst>
          <pc:docMk/>
          <pc:sldMk cId="1315756207" sldId="615"/>
        </pc:sldMkLst>
      </pc:sldChg>
    </pc:docChg>
  </pc:docChgLst>
  <pc:docChgLst>
    <pc:chgData name="Jan Hanc" userId="S::jan.hanc@jit.team::38ec1a13-4c1e-46a7-96fe-2094a9ecde2c" providerId="AD" clId="Web-{13CA9124-D6C7-7F7A-70BC-CF88A73067FA}"/>
    <pc:docChg chg="addSld delSld modSld">
      <pc:chgData name="Jan Hanc" userId="S::jan.hanc@jit.team::38ec1a13-4c1e-46a7-96fe-2094a9ecde2c" providerId="AD" clId="Web-{13CA9124-D6C7-7F7A-70BC-CF88A73067FA}" dt="2019-11-27T10:19:16.001" v="410"/>
      <pc:docMkLst>
        <pc:docMk/>
      </pc:docMkLst>
      <pc:sldChg chg="del">
        <pc:chgData name="Jan Hanc" userId="S::jan.hanc@jit.team::38ec1a13-4c1e-46a7-96fe-2094a9ecde2c" providerId="AD" clId="Web-{13CA9124-D6C7-7F7A-70BC-CF88A73067FA}" dt="2019-11-26T11:59:58.248" v="4"/>
        <pc:sldMkLst>
          <pc:docMk/>
          <pc:sldMk cId="3811250848" sldId="544"/>
        </pc:sldMkLst>
      </pc:sldChg>
      <pc:sldChg chg="del">
        <pc:chgData name="Jan Hanc" userId="S::jan.hanc@jit.team::38ec1a13-4c1e-46a7-96fe-2094a9ecde2c" providerId="AD" clId="Web-{13CA9124-D6C7-7F7A-70BC-CF88A73067FA}" dt="2019-11-26T11:59:58.264" v="24"/>
        <pc:sldMkLst>
          <pc:docMk/>
          <pc:sldMk cId="1638640683" sldId="545"/>
        </pc:sldMkLst>
      </pc:sldChg>
      <pc:sldChg chg="del">
        <pc:chgData name="Jan Hanc" userId="S::jan.hanc@jit.team::38ec1a13-4c1e-46a7-96fe-2094a9ecde2c" providerId="AD" clId="Web-{13CA9124-D6C7-7F7A-70BC-CF88A73067FA}" dt="2019-11-26T11:59:58.264" v="23"/>
        <pc:sldMkLst>
          <pc:docMk/>
          <pc:sldMk cId="338533749" sldId="558"/>
        </pc:sldMkLst>
      </pc:sldChg>
      <pc:sldChg chg="del">
        <pc:chgData name="Jan Hanc" userId="S::jan.hanc@jit.team::38ec1a13-4c1e-46a7-96fe-2094a9ecde2c" providerId="AD" clId="Web-{13CA9124-D6C7-7F7A-70BC-CF88A73067FA}" dt="2019-11-26T11:59:58.264" v="22"/>
        <pc:sldMkLst>
          <pc:docMk/>
          <pc:sldMk cId="2112530992" sldId="559"/>
        </pc:sldMkLst>
      </pc:sldChg>
      <pc:sldChg chg="del">
        <pc:chgData name="Jan Hanc" userId="S::jan.hanc@jit.team::38ec1a13-4c1e-46a7-96fe-2094a9ecde2c" providerId="AD" clId="Web-{13CA9124-D6C7-7F7A-70BC-CF88A73067FA}" dt="2019-11-26T11:59:58.264" v="21"/>
        <pc:sldMkLst>
          <pc:docMk/>
          <pc:sldMk cId="2157700075" sldId="560"/>
        </pc:sldMkLst>
      </pc:sldChg>
      <pc:sldChg chg="del">
        <pc:chgData name="Jan Hanc" userId="S::jan.hanc@jit.team::38ec1a13-4c1e-46a7-96fe-2094a9ecde2c" providerId="AD" clId="Web-{13CA9124-D6C7-7F7A-70BC-CF88A73067FA}" dt="2019-11-26T11:59:58.264" v="16"/>
        <pc:sldMkLst>
          <pc:docMk/>
          <pc:sldMk cId="879027252" sldId="562"/>
        </pc:sldMkLst>
      </pc:sldChg>
      <pc:sldChg chg="del">
        <pc:chgData name="Jan Hanc" userId="S::jan.hanc@jit.team::38ec1a13-4c1e-46a7-96fe-2094a9ecde2c" providerId="AD" clId="Web-{13CA9124-D6C7-7F7A-70BC-CF88A73067FA}" dt="2019-11-26T11:59:58.248" v="13"/>
        <pc:sldMkLst>
          <pc:docMk/>
          <pc:sldMk cId="3327989441" sldId="563"/>
        </pc:sldMkLst>
      </pc:sldChg>
      <pc:sldChg chg="del">
        <pc:chgData name="Jan Hanc" userId="S::jan.hanc@jit.team::38ec1a13-4c1e-46a7-96fe-2094a9ecde2c" providerId="AD" clId="Web-{13CA9124-D6C7-7F7A-70BC-CF88A73067FA}" dt="2019-11-26T11:59:58.248" v="7"/>
        <pc:sldMkLst>
          <pc:docMk/>
          <pc:sldMk cId="2379902463" sldId="564"/>
        </pc:sldMkLst>
      </pc:sldChg>
      <pc:sldChg chg="del">
        <pc:chgData name="Jan Hanc" userId="S::jan.hanc@jit.team::38ec1a13-4c1e-46a7-96fe-2094a9ecde2c" providerId="AD" clId="Web-{13CA9124-D6C7-7F7A-70BC-CF88A73067FA}" dt="2019-11-26T11:59:58.248" v="6"/>
        <pc:sldMkLst>
          <pc:docMk/>
          <pc:sldMk cId="3754278791" sldId="565"/>
        </pc:sldMkLst>
      </pc:sldChg>
      <pc:sldChg chg="del">
        <pc:chgData name="Jan Hanc" userId="S::jan.hanc@jit.team::38ec1a13-4c1e-46a7-96fe-2094a9ecde2c" providerId="AD" clId="Web-{13CA9124-D6C7-7F7A-70BC-CF88A73067FA}" dt="2019-11-26T11:59:58.248" v="3"/>
        <pc:sldMkLst>
          <pc:docMk/>
          <pc:sldMk cId="1035395744" sldId="566"/>
        </pc:sldMkLst>
      </pc:sldChg>
      <pc:sldChg chg="del">
        <pc:chgData name="Jan Hanc" userId="S::jan.hanc@jit.team::38ec1a13-4c1e-46a7-96fe-2094a9ecde2c" providerId="AD" clId="Web-{13CA9124-D6C7-7F7A-70BC-CF88A73067FA}" dt="2019-11-26T11:59:58.248" v="2"/>
        <pc:sldMkLst>
          <pc:docMk/>
          <pc:sldMk cId="2701806772" sldId="567"/>
        </pc:sldMkLst>
      </pc:sldChg>
      <pc:sldChg chg="del">
        <pc:chgData name="Jan Hanc" userId="S::jan.hanc@jit.team::38ec1a13-4c1e-46a7-96fe-2094a9ecde2c" providerId="AD" clId="Web-{13CA9124-D6C7-7F7A-70BC-CF88A73067FA}" dt="2019-11-26T11:59:58.248" v="1"/>
        <pc:sldMkLst>
          <pc:docMk/>
          <pc:sldMk cId="389525185" sldId="568"/>
        </pc:sldMkLst>
      </pc:sldChg>
      <pc:sldChg chg="del">
        <pc:chgData name="Jan Hanc" userId="S::jan.hanc@jit.team::38ec1a13-4c1e-46a7-96fe-2094a9ecde2c" providerId="AD" clId="Web-{13CA9124-D6C7-7F7A-70BC-CF88A73067FA}" dt="2019-11-26T12:00:03.592" v="33"/>
        <pc:sldMkLst>
          <pc:docMk/>
          <pc:sldMk cId="1395547770" sldId="571"/>
        </pc:sldMkLst>
      </pc:sldChg>
      <pc:sldChg chg="del">
        <pc:chgData name="Jan Hanc" userId="S::jan.hanc@jit.team::38ec1a13-4c1e-46a7-96fe-2094a9ecde2c" providerId="AD" clId="Web-{13CA9124-D6C7-7F7A-70BC-CF88A73067FA}" dt="2019-11-26T12:00:03.592" v="27"/>
        <pc:sldMkLst>
          <pc:docMk/>
          <pc:sldMk cId="1834869477" sldId="572"/>
        </pc:sldMkLst>
      </pc:sldChg>
      <pc:sldChg chg="del">
        <pc:chgData name="Jan Hanc" userId="S::jan.hanc@jit.team::38ec1a13-4c1e-46a7-96fe-2094a9ecde2c" providerId="AD" clId="Web-{13CA9124-D6C7-7F7A-70BC-CF88A73067FA}" dt="2019-11-26T11:59:58.264" v="14"/>
        <pc:sldMkLst>
          <pc:docMk/>
          <pc:sldMk cId="740767896" sldId="577"/>
        </pc:sldMkLst>
      </pc:sldChg>
      <pc:sldChg chg="del">
        <pc:chgData name="Jan Hanc" userId="S::jan.hanc@jit.team::38ec1a13-4c1e-46a7-96fe-2094a9ecde2c" providerId="AD" clId="Web-{13CA9124-D6C7-7F7A-70BC-CF88A73067FA}" dt="2019-11-26T11:59:58.264" v="15"/>
        <pc:sldMkLst>
          <pc:docMk/>
          <pc:sldMk cId="2555867750" sldId="578"/>
        </pc:sldMkLst>
      </pc:sldChg>
      <pc:sldChg chg="del">
        <pc:chgData name="Jan Hanc" userId="S::jan.hanc@jit.team::38ec1a13-4c1e-46a7-96fe-2094a9ecde2c" providerId="AD" clId="Web-{13CA9124-D6C7-7F7A-70BC-CF88A73067FA}" dt="2019-11-26T11:59:58.248" v="12"/>
        <pc:sldMkLst>
          <pc:docMk/>
          <pc:sldMk cId="2265710669" sldId="582"/>
        </pc:sldMkLst>
      </pc:sldChg>
      <pc:sldChg chg="del">
        <pc:chgData name="Jan Hanc" userId="S::jan.hanc@jit.team::38ec1a13-4c1e-46a7-96fe-2094a9ecde2c" providerId="AD" clId="Web-{13CA9124-D6C7-7F7A-70BC-CF88A73067FA}" dt="2019-11-26T11:59:58.248" v="11"/>
        <pc:sldMkLst>
          <pc:docMk/>
          <pc:sldMk cId="4044902702" sldId="583"/>
        </pc:sldMkLst>
      </pc:sldChg>
      <pc:sldChg chg="del">
        <pc:chgData name="Jan Hanc" userId="S::jan.hanc@jit.team::38ec1a13-4c1e-46a7-96fe-2094a9ecde2c" providerId="AD" clId="Web-{13CA9124-D6C7-7F7A-70BC-CF88A73067FA}" dt="2019-11-26T11:59:58.248" v="8"/>
        <pc:sldMkLst>
          <pc:docMk/>
          <pc:sldMk cId="3340233672" sldId="584"/>
        </pc:sldMkLst>
      </pc:sldChg>
      <pc:sldChg chg="del">
        <pc:chgData name="Jan Hanc" userId="S::jan.hanc@jit.team::38ec1a13-4c1e-46a7-96fe-2094a9ecde2c" providerId="AD" clId="Web-{13CA9124-D6C7-7F7A-70BC-CF88A73067FA}" dt="2019-11-26T12:00:03.592" v="32"/>
        <pc:sldMkLst>
          <pc:docMk/>
          <pc:sldMk cId="3962182823" sldId="585"/>
        </pc:sldMkLst>
      </pc:sldChg>
      <pc:sldChg chg="del">
        <pc:chgData name="Jan Hanc" userId="S::jan.hanc@jit.team::38ec1a13-4c1e-46a7-96fe-2094a9ecde2c" providerId="AD" clId="Web-{13CA9124-D6C7-7F7A-70BC-CF88A73067FA}" dt="2019-11-26T12:00:03.592" v="31"/>
        <pc:sldMkLst>
          <pc:docMk/>
          <pc:sldMk cId="2239714834" sldId="586"/>
        </pc:sldMkLst>
      </pc:sldChg>
      <pc:sldChg chg="del">
        <pc:chgData name="Jan Hanc" userId="S::jan.hanc@jit.team::38ec1a13-4c1e-46a7-96fe-2094a9ecde2c" providerId="AD" clId="Web-{13CA9124-D6C7-7F7A-70BC-CF88A73067FA}" dt="2019-11-26T12:00:03.592" v="28"/>
        <pc:sldMkLst>
          <pc:docMk/>
          <pc:sldMk cId="4128017138" sldId="587"/>
        </pc:sldMkLst>
      </pc:sldChg>
      <pc:sldChg chg="del">
        <pc:chgData name="Jan Hanc" userId="S::jan.hanc@jit.team::38ec1a13-4c1e-46a7-96fe-2094a9ecde2c" providerId="AD" clId="Web-{13CA9124-D6C7-7F7A-70BC-CF88A73067FA}" dt="2019-11-26T12:00:03.592" v="26"/>
        <pc:sldMkLst>
          <pc:docMk/>
          <pc:sldMk cId="2226552687" sldId="588"/>
        </pc:sldMkLst>
      </pc:sldChg>
      <pc:sldChg chg="del">
        <pc:chgData name="Jan Hanc" userId="S::jan.hanc@jit.team::38ec1a13-4c1e-46a7-96fe-2094a9ecde2c" providerId="AD" clId="Web-{13CA9124-D6C7-7F7A-70BC-CF88A73067FA}" dt="2019-11-26T12:00:03.592" v="25"/>
        <pc:sldMkLst>
          <pc:docMk/>
          <pc:sldMk cId="1818316649" sldId="589"/>
        </pc:sldMkLst>
      </pc:sldChg>
      <pc:sldChg chg="del">
        <pc:chgData name="Jan Hanc" userId="S::jan.hanc@jit.team::38ec1a13-4c1e-46a7-96fe-2094a9ecde2c" providerId="AD" clId="Web-{13CA9124-D6C7-7F7A-70BC-CF88A73067FA}" dt="2019-11-26T11:59:58.248" v="5"/>
        <pc:sldMkLst>
          <pc:docMk/>
          <pc:sldMk cId="3119624592" sldId="590"/>
        </pc:sldMkLst>
      </pc:sldChg>
      <pc:sldChg chg="del">
        <pc:chgData name="Jan Hanc" userId="S::jan.hanc@jit.team::38ec1a13-4c1e-46a7-96fe-2094a9ecde2c" providerId="AD" clId="Web-{13CA9124-D6C7-7F7A-70BC-CF88A73067FA}" dt="2019-11-26T11:59:58.248" v="10"/>
        <pc:sldMkLst>
          <pc:docMk/>
          <pc:sldMk cId="367277391" sldId="591"/>
        </pc:sldMkLst>
      </pc:sldChg>
      <pc:sldChg chg="del">
        <pc:chgData name="Jan Hanc" userId="S::jan.hanc@jit.team::38ec1a13-4c1e-46a7-96fe-2094a9ecde2c" providerId="AD" clId="Web-{13CA9124-D6C7-7F7A-70BC-CF88A73067FA}" dt="2019-11-26T11:59:58.248" v="9"/>
        <pc:sldMkLst>
          <pc:docMk/>
          <pc:sldMk cId="2985376883" sldId="592"/>
        </pc:sldMkLst>
      </pc:sldChg>
      <pc:sldChg chg="del">
        <pc:chgData name="Jan Hanc" userId="S::jan.hanc@jit.team::38ec1a13-4c1e-46a7-96fe-2094a9ecde2c" providerId="AD" clId="Web-{13CA9124-D6C7-7F7A-70BC-CF88A73067FA}" dt="2019-11-26T12:00:03.592" v="30"/>
        <pc:sldMkLst>
          <pc:docMk/>
          <pc:sldMk cId="2703676687" sldId="593"/>
        </pc:sldMkLst>
      </pc:sldChg>
      <pc:sldChg chg="del">
        <pc:chgData name="Jan Hanc" userId="S::jan.hanc@jit.team::38ec1a13-4c1e-46a7-96fe-2094a9ecde2c" providerId="AD" clId="Web-{13CA9124-D6C7-7F7A-70BC-CF88A73067FA}" dt="2019-11-26T12:00:03.592" v="29"/>
        <pc:sldMkLst>
          <pc:docMk/>
          <pc:sldMk cId="3387382394" sldId="594"/>
        </pc:sldMkLst>
      </pc:sldChg>
      <pc:sldChg chg="del">
        <pc:chgData name="Jan Hanc" userId="S::jan.hanc@jit.team::38ec1a13-4c1e-46a7-96fe-2094a9ecde2c" providerId="AD" clId="Web-{13CA9124-D6C7-7F7A-70BC-CF88A73067FA}" dt="2019-11-26T12:00:03.608" v="38"/>
        <pc:sldMkLst>
          <pc:docMk/>
          <pc:sldMk cId="2510323190" sldId="597"/>
        </pc:sldMkLst>
      </pc:sldChg>
      <pc:sldChg chg="del">
        <pc:chgData name="Jan Hanc" userId="S::jan.hanc@jit.team::38ec1a13-4c1e-46a7-96fe-2094a9ecde2c" providerId="AD" clId="Web-{13CA9124-D6C7-7F7A-70BC-CF88A73067FA}" dt="2019-11-26T12:00:03.608" v="37"/>
        <pc:sldMkLst>
          <pc:docMk/>
          <pc:sldMk cId="3864774634" sldId="598"/>
        </pc:sldMkLst>
      </pc:sldChg>
      <pc:sldChg chg="del">
        <pc:chgData name="Jan Hanc" userId="S::jan.hanc@jit.team::38ec1a13-4c1e-46a7-96fe-2094a9ecde2c" providerId="AD" clId="Web-{13CA9124-D6C7-7F7A-70BC-CF88A73067FA}" dt="2019-11-26T11:59:58.264" v="18"/>
        <pc:sldMkLst>
          <pc:docMk/>
          <pc:sldMk cId="1242501575" sldId="600"/>
        </pc:sldMkLst>
      </pc:sldChg>
      <pc:sldChg chg="del">
        <pc:chgData name="Jan Hanc" userId="S::jan.hanc@jit.team::38ec1a13-4c1e-46a7-96fe-2094a9ecde2c" providerId="AD" clId="Web-{13CA9124-D6C7-7F7A-70BC-CF88A73067FA}" dt="2019-11-26T11:59:58.264" v="17"/>
        <pc:sldMkLst>
          <pc:docMk/>
          <pc:sldMk cId="2348246365" sldId="601"/>
        </pc:sldMkLst>
      </pc:sldChg>
      <pc:sldChg chg="delSp modSp">
        <pc:chgData name="Jan Hanc" userId="S::jan.hanc@jit.team::38ec1a13-4c1e-46a7-96fe-2094a9ecde2c" providerId="AD" clId="Web-{13CA9124-D6C7-7F7A-70BC-CF88A73067FA}" dt="2019-11-26T13:47:49.049" v="63" actId="20577"/>
        <pc:sldMkLst>
          <pc:docMk/>
          <pc:sldMk cId="1583696733" sldId="602"/>
        </pc:sldMkLst>
        <pc:spChg chg="del">
          <ac:chgData name="Jan Hanc" userId="S::jan.hanc@jit.team::38ec1a13-4c1e-46a7-96fe-2094a9ecde2c" providerId="AD" clId="Web-{13CA9124-D6C7-7F7A-70BC-CF88A73067FA}" dt="2019-11-26T12:00:22.076" v="39"/>
          <ac:spMkLst>
            <pc:docMk/>
            <pc:sldMk cId="1583696733" sldId="602"/>
            <ac:spMk id="2" creationId="{9F2F13A7-21F6-7B47-AA30-BCC3B74632CE}"/>
          </ac:spMkLst>
        </pc:spChg>
        <pc:spChg chg="mod">
          <ac:chgData name="Jan Hanc" userId="S::jan.hanc@jit.team::38ec1a13-4c1e-46a7-96fe-2094a9ecde2c" providerId="AD" clId="Web-{13CA9124-D6C7-7F7A-70BC-CF88A73067FA}" dt="2019-11-26T13:47:49.049" v="63" actId="20577"/>
          <ac:spMkLst>
            <pc:docMk/>
            <pc:sldMk cId="1583696733" sldId="602"/>
            <ac:spMk id="4" creationId="{456943E8-D734-0948-9E78-EDD6E1633DBC}"/>
          </ac:spMkLst>
        </pc:spChg>
      </pc:sldChg>
      <pc:sldChg chg="del">
        <pc:chgData name="Jan Hanc" userId="S::jan.hanc@jit.team::38ec1a13-4c1e-46a7-96fe-2094a9ecde2c" providerId="AD" clId="Web-{13CA9124-D6C7-7F7A-70BC-CF88A73067FA}" dt="2019-11-26T12:00:03.608" v="36"/>
        <pc:sldMkLst>
          <pc:docMk/>
          <pc:sldMk cId="1206672670" sldId="603"/>
        </pc:sldMkLst>
      </pc:sldChg>
      <pc:sldChg chg="addSp modSp new modNotes">
        <pc:chgData name="Jan Hanc" userId="S::jan.hanc@jit.team::38ec1a13-4c1e-46a7-96fe-2094a9ecde2c" providerId="AD" clId="Web-{13CA9124-D6C7-7F7A-70BC-CF88A73067FA}" dt="2019-11-27T09:48:25.385" v="219" actId="1076"/>
        <pc:sldMkLst>
          <pc:docMk/>
          <pc:sldMk cId="3045642541" sldId="603"/>
        </pc:sldMkLst>
        <pc:spChg chg="mod">
          <ac:chgData name="Jan Hanc" userId="S::jan.hanc@jit.team::38ec1a13-4c1e-46a7-96fe-2094a9ecde2c" providerId="AD" clId="Web-{13CA9124-D6C7-7F7A-70BC-CF88A73067FA}" dt="2019-11-27T09:38:28.184" v="214" actId="20577"/>
          <ac:spMkLst>
            <pc:docMk/>
            <pc:sldMk cId="3045642541" sldId="603"/>
            <ac:spMk id="2" creationId="{583D3E7C-D369-4422-A944-78CDAE2DBEE3}"/>
          </ac:spMkLst>
        </pc:spChg>
        <pc:spChg chg="mod">
          <ac:chgData name="Jan Hanc" userId="S::jan.hanc@jit.team::38ec1a13-4c1e-46a7-96fe-2094a9ecde2c" providerId="AD" clId="Web-{13CA9124-D6C7-7F7A-70BC-CF88A73067FA}" dt="2019-11-27T09:31:56.198" v="77" actId="20577"/>
          <ac:spMkLst>
            <pc:docMk/>
            <pc:sldMk cId="3045642541" sldId="603"/>
            <ac:spMk id="4" creationId="{60C77257-6D28-447B-A5E4-1E1F67F809B6}"/>
          </ac:spMkLst>
        </pc:spChg>
        <pc:picChg chg="add mod">
          <ac:chgData name="Jan Hanc" userId="S::jan.hanc@jit.team::38ec1a13-4c1e-46a7-96fe-2094a9ecde2c" providerId="AD" clId="Web-{13CA9124-D6C7-7F7A-70BC-CF88A73067FA}" dt="2019-11-27T09:48:25.385" v="219" actId="1076"/>
          <ac:picMkLst>
            <pc:docMk/>
            <pc:sldMk cId="3045642541" sldId="603"/>
            <ac:picMk id="5" creationId="{0DF2BC13-ADCC-4B10-A9F8-B727EECD8D36}"/>
          </ac:picMkLst>
        </pc:picChg>
      </pc:sldChg>
      <pc:sldChg chg="modSp new modNotes">
        <pc:chgData name="Jan Hanc" userId="S::jan.hanc@jit.team::38ec1a13-4c1e-46a7-96fe-2094a9ecde2c" providerId="AD" clId="Web-{13CA9124-D6C7-7F7A-70BC-CF88A73067FA}" dt="2019-11-27T10:16:19.705" v="409"/>
        <pc:sldMkLst>
          <pc:docMk/>
          <pc:sldMk cId="278748242" sldId="604"/>
        </pc:sldMkLst>
        <pc:spChg chg="mod">
          <ac:chgData name="Jan Hanc" userId="S::jan.hanc@jit.team::38ec1a13-4c1e-46a7-96fe-2094a9ecde2c" providerId="AD" clId="Web-{13CA9124-D6C7-7F7A-70BC-CF88A73067FA}" dt="2019-11-27T10:08:10.270" v="332" actId="20577"/>
          <ac:spMkLst>
            <pc:docMk/>
            <pc:sldMk cId="278748242" sldId="604"/>
            <ac:spMk id="2" creationId="{5ACA75CE-EC42-4279-82BF-F1F91B73AE74}"/>
          </ac:spMkLst>
        </pc:spChg>
        <pc:spChg chg="mod">
          <ac:chgData name="Jan Hanc" userId="S::jan.hanc@jit.team::38ec1a13-4c1e-46a7-96fe-2094a9ecde2c" providerId="AD" clId="Web-{13CA9124-D6C7-7F7A-70BC-CF88A73067FA}" dt="2019-11-27T09:52:19.774" v="224" actId="20577"/>
          <ac:spMkLst>
            <pc:docMk/>
            <pc:sldMk cId="278748242" sldId="604"/>
            <ac:spMk id="4" creationId="{9F27B4CB-D547-405B-B25D-6AE8D43DF451}"/>
          </ac:spMkLst>
        </pc:spChg>
      </pc:sldChg>
      <pc:sldChg chg="del">
        <pc:chgData name="Jan Hanc" userId="S::jan.hanc@jit.team::38ec1a13-4c1e-46a7-96fe-2094a9ecde2c" providerId="AD" clId="Web-{13CA9124-D6C7-7F7A-70BC-CF88A73067FA}" dt="2019-11-26T12:00:03.608" v="35"/>
        <pc:sldMkLst>
          <pc:docMk/>
          <pc:sldMk cId="1386015967" sldId="604"/>
        </pc:sldMkLst>
      </pc:sldChg>
      <pc:sldChg chg="new">
        <pc:chgData name="Jan Hanc" userId="S::jan.hanc@jit.team::38ec1a13-4c1e-46a7-96fe-2094a9ecde2c" providerId="AD" clId="Web-{13CA9124-D6C7-7F7A-70BC-CF88A73067FA}" dt="2019-11-27T10:19:16.001" v="410"/>
        <pc:sldMkLst>
          <pc:docMk/>
          <pc:sldMk cId="697794205" sldId="605"/>
        </pc:sldMkLst>
      </pc:sldChg>
      <pc:sldChg chg="addSp delSp modSp new del">
        <pc:chgData name="Jan Hanc" userId="S::jan.hanc@jit.team::38ec1a13-4c1e-46a7-96fe-2094a9ecde2c" providerId="AD" clId="Web-{13CA9124-D6C7-7F7A-70BC-CF88A73067FA}" dt="2019-11-27T10:13:44.128" v="386"/>
        <pc:sldMkLst>
          <pc:docMk/>
          <pc:sldMk cId="756250258" sldId="605"/>
        </pc:sldMkLst>
        <pc:spChg chg="mod">
          <ac:chgData name="Jan Hanc" userId="S::jan.hanc@jit.team::38ec1a13-4c1e-46a7-96fe-2094a9ecde2c" providerId="AD" clId="Web-{13CA9124-D6C7-7F7A-70BC-CF88A73067FA}" dt="2019-11-27T09:59:30.835" v="317" actId="20577"/>
          <ac:spMkLst>
            <pc:docMk/>
            <pc:sldMk cId="756250258" sldId="605"/>
            <ac:spMk id="2" creationId="{C83BE1C4-1793-47E0-81C9-BF8EE1EE14E7}"/>
          </ac:spMkLst>
        </pc:spChg>
        <pc:spChg chg="mod">
          <ac:chgData name="Jan Hanc" userId="S::jan.hanc@jit.team::38ec1a13-4c1e-46a7-96fe-2094a9ecde2c" providerId="AD" clId="Web-{13CA9124-D6C7-7F7A-70BC-CF88A73067FA}" dt="2019-11-27T10:11:52.988" v="383" actId="20577"/>
          <ac:spMkLst>
            <pc:docMk/>
            <pc:sldMk cId="756250258" sldId="605"/>
            <ac:spMk id="4" creationId="{D7D7E597-BEC4-4936-B244-B6D4A8DD53B3}"/>
          </ac:spMkLst>
        </pc:spChg>
        <pc:picChg chg="add del mod">
          <ac:chgData name="Jan Hanc" userId="S::jan.hanc@jit.team::38ec1a13-4c1e-46a7-96fe-2094a9ecde2c" providerId="AD" clId="Web-{13CA9124-D6C7-7F7A-70BC-CF88A73067FA}" dt="2019-11-27T10:13:32.284" v="385"/>
          <ac:picMkLst>
            <pc:docMk/>
            <pc:sldMk cId="756250258" sldId="605"/>
            <ac:picMk id="5" creationId="{BB8F5375-B5D6-4AD7-9C4F-FCFA9F838918}"/>
          </ac:picMkLst>
        </pc:picChg>
      </pc:sldChg>
      <pc:sldChg chg="del">
        <pc:chgData name="Jan Hanc" userId="S::jan.hanc@jit.team::38ec1a13-4c1e-46a7-96fe-2094a9ecde2c" providerId="AD" clId="Web-{13CA9124-D6C7-7F7A-70BC-CF88A73067FA}" dt="2019-11-26T12:00:03.608" v="34"/>
        <pc:sldMkLst>
          <pc:docMk/>
          <pc:sldMk cId="3905451744" sldId="605"/>
        </pc:sldMkLst>
      </pc:sldChg>
      <pc:sldChg chg="del">
        <pc:chgData name="Jan Hanc" userId="S::jan.hanc@jit.team::38ec1a13-4c1e-46a7-96fe-2094a9ecde2c" providerId="AD" clId="Web-{13CA9124-D6C7-7F7A-70BC-CF88A73067FA}" dt="2019-11-26T11:59:58.264" v="19"/>
        <pc:sldMkLst>
          <pc:docMk/>
          <pc:sldMk cId="3324784840" sldId="606"/>
        </pc:sldMkLst>
      </pc:sldChg>
      <pc:sldChg chg="del">
        <pc:chgData name="Jan Hanc" userId="S::jan.hanc@jit.team::38ec1a13-4c1e-46a7-96fe-2094a9ecde2c" providerId="AD" clId="Web-{13CA9124-D6C7-7F7A-70BC-CF88A73067FA}" dt="2019-11-26T11:59:58.264" v="20"/>
        <pc:sldMkLst>
          <pc:docMk/>
          <pc:sldMk cId="2053768085" sldId="608"/>
        </pc:sldMkLst>
      </pc:sldChg>
      <pc:sldChg chg="del">
        <pc:chgData name="Jan Hanc" userId="S::jan.hanc@jit.team::38ec1a13-4c1e-46a7-96fe-2094a9ecde2c" providerId="AD" clId="Web-{13CA9124-D6C7-7F7A-70BC-CF88A73067FA}" dt="2019-11-26T11:59:58.233" v="0"/>
        <pc:sldMkLst>
          <pc:docMk/>
          <pc:sldMk cId="2270814190" sldId="609"/>
        </pc:sldMkLst>
      </pc:sldChg>
    </pc:docChg>
  </pc:docChgLst>
  <pc:docChgLst>
    <pc:chgData name="Paweł Puzio" userId="S::pawel.puzio@jit.team::a78e8311-9de4-4910-ab49-25d4b0690fef" providerId="AD" clId="Web-{948DCFEE-9273-9659-4A62-B288119CE403}"/>
    <pc:docChg chg="addSld modSld sldOrd">
      <pc:chgData name="Paweł Puzio" userId="S::pawel.puzio@jit.team::a78e8311-9de4-4910-ab49-25d4b0690fef" providerId="AD" clId="Web-{948DCFEE-9273-9659-4A62-B288119CE403}" dt="2019-12-14T20:10:34.304" v="719" actId="20577"/>
      <pc:docMkLst>
        <pc:docMk/>
      </pc:docMkLst>
      <pc:sldChg chg="modSp modNotes">
        <pc:chgData name="Paweł Puzio" userId="S::pawel.puzio@jit.team::a78e8311-9de4-4910-ab49-25d4b0690fef" providerId="AD" clId="Web-{948DCFEE-9273-9659-4A62-B288119CE403}" dt="2019-12-14T18:34:00.841" v="254"/>
        <pc:sldMkLst>
          <pc:docMk/>
          <pc:sldMk cId="2576827073" sldId="616"/>
        </pc:sldMkLst>
        <pc:spChg chg="mod">
          <ac:chgData name="Paweł Puzio" userId="S::pawel.puzio@jit.team::a78e8311-9de4-4910-ab49-25d4b0690fef" providerId="AD" clId="Web-{948DCFEE-9273-9659-4A62-B288119CE403}" dt="2019-12-14T18:32:25.371" v="182" actId="20577"/>
          <ac:spMkLst>
            <pc:docMk/>
            <pc:sldMk cId="2576827073" sldId="616"/>
            <ac:spMk id="4" creationId="{0CB8D7AE-28C1-4C02-B24E-4C733B346EAF}"/>
          </ac:spMkLst>
        </pc:spChg>
      </pc:sldChg>
      <pc:sldChg chg="delSp modSp">
        <pc:chgData name="Paweł Puzio" userId="S::pawel.puzio@jit.team::a78e8311-9de4-4910-ab49-25d4b0690fef" providerId="AD" clId="Web-{948DCFEE-9273-9659-4A62-B288119CE403}" dt="2019-12-14T18:56:53.590" v="417" actId="20577"/>
        <pc:sldMkLst>
          <pc:docMk/>
          <pc:sldMk cId="2586210286" sldId="617"/>
        </pc:sldMkLst>
        <pc:spChg chg="mod">
          <ac:chgData name="Paweł Puzio" userId="S::pawel.puzio@jit.team::a78e8311-9de4-4910-ab49-25d4b0690fef" providerId="AD" clId="Web-{948DCFEE-9273-9659-4A62-B288119CE403}" dt="2019-12-14T18:56:53.590" v="417" actId="20577"/>
          <ac:spMkLst>
            <pc:docMk/>
            <pc:sldMk cId="2586210286" sldId="617"/>
            <ac:spMk id="4" creationId="{9F8D0894-348D-4068-95B1-C77B36BE529E}"/>
          </ac:spMkLst>
        </pc:spChg>
        <pc:spChg chg="del mod">
          <ac:chgData name="Paweł Puzio" userId="S::pawel.puzio@jit.team::a78e8311-9de4-4910-ab49-25d4b0690fef" providerId="AD" clId="Web-{948DCFEE-9273-9659-4A62-B288119CE403}" dt="2019-12-14T18:41:45.604" v="292"/>
          <ac:spMkLst>
            <pc:docMk/>
            <pc:sldMk cId="2586210286" sldId="617"/>
            <ac:spMk id="5" creationId="{CFCDCC5B-C658-4F1B-81E3-1EBF117C70FE}"/>
          </ac:spMkLst>
        </pc:spChg>
      </pc:sldChg>
      <pc:sldChg chg="delSp modSp add ord replId">
        <pc:chgData name="Paweł Puzio" userId="S::pawel.puzio@jit.team::a78e8311-9de4-4910-ab49-25d4b0690fef" providerId="AD" clId="Web-{948DCFEE-9273-9659-4A62-B288119CE403}" dt="2019-12-14T20:10:34.304" v="719" actId="20577"/>
        <pc:sldMkLst>
          <pc:docMk/>
          <pc:sldMk cId="720331402" sldId="621"/>
        </pc:sldMkLst>
        <pc:spChg chg="mod">
          <ac:chgData name="Paweł Puzio" userId="S::pawel.puzio@jit.team::a78e8311-9de4-4910-ab49-25d4b0690fef" providerId="AD" clId="Web-{948DCFEE-9273-9659-4A62-B288119CE403}" dt="2019-12-14T20:10:34.304" v="719" actId="20577"/>
          <ac:spMkLst>
            <pc:docMk/>
            <pc:sldMk cId="720331402" sldId="621"/>
            <ac:spMk id="2" creationId="{48F1FF89-0E15-4C5B-89FF-23ADD6AEB94C}"/>
          </ac:spMkLst>
        </pc:spChg>
        <pc:spChg chg="mod">
          <ac:chgData name="Paweł Puzio" userId="S::pawel.puzio@jit.team::a78e8311-9de4-4910-ab49-25d4b0690fef" providerId="AD" clId="Web-{948DCFEE-9273-9659-4A62-B288119CE403}" dt="2019-12-14T19:45:31.079" v="437" actId="20577"/>
          <ac:spMkLst>
            <pc:docMk/>
            <pc:sldMk cId="720331402" sldId="621"/>
            <ac:spMk id="4" creationId="{DE5C7FBC-967E-423C-9D81-756AAE59C0CC}"/>
          </ac:spMkLst>
        </pc:spChg>
        <pc:spChg chg="del mod">
          <ac:chgData name="Paweł Puzio" userId="S::pawel.puzio@jit.team::a78e8311-9de4-4910-ab49-25d4b0690fef" providerId="AD" clId="Web-{948DCFEE-9273-9659-4A62-B288119CE403}" dt="2019-12-14T19:56:59.338" v="444"/>
          <ac:spMkLst>
            <pc:docMk/>
            <pc:sldMk cId="720331402" sldId="621"/>
            <ac:spMk id="5" creationId="{4874CE8E-8F65-4077-B049-37BF4B2CD5D7}"/>
          </ac:spMkLst>
        </pc:spChg>
        <pc:spChg chg="del">
          <ac:chgData name="Paweł Puzio" userId="S::pawel.puzio@jit.team::a78e8311-9de4-4910-ab49-25d4b0690fef" providerId="AD" clId="Web-{948DCFEE-9273-9659-4A62-B288119CE403}" dt="2019-12-14T19:56:48.088" v="438"/>
          <ac:spMkLst>
            <pc:docMk/>
            <pc:sldMk cId="720331402" sldId="621"/>
            <ac:spMk id="6" creationId="{C8886B4E-84FF-45C8-B6F1-38DADE7D544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F258C-5314-1041-8E71-68B39EE084CB}" type="datetimeFigureOut">
              <a:rPr lang="pl-PL" smtClean="0"/>
              <a:t>15.12.2019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5F2F7D-6B91-9E49-881E-5EC54735D8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10866226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79AEF-2529-DA4B-9E20-C6BAD713D0C8}" type="datetimeFigureOut">
              <a:rPr lang="pl-PL" smtClean="0"/>
              <a:t>15.12.2019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10C341-C329-1C4F-A264-4CE725B6666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30477553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js.org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  <a:hlinkClick r:id="rId3"/>
              </a:rPr>
              <a:t>https://reactjs.org</a:t>
            </a:r>
            <a:r>
              <a:rPr lang="en-US">
                <a:cs typeface="Calibri"/>
              </a:rPr>
              <a:t> ma </a:t>
            </a:r>
            <a:r>
              <a:rPr lang="en-US" err="1">
                <a:cs typeface="Calibri"/>
              </a:rPr>
              <a:t>przykladowe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appki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pierwszej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stronie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ktorych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komponenty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nie</a:t>
            </a:r>
            <a:r>
              <a:rPr lang="en-US">
                <a:cs typeface="Calibri"/>
              </a:rPr>
              <a:t> sa </a:t>
            </a:r>
            <a:r>
              <a:rPr lang="en-US" err="1">
                <a:cs typeface="Calibri"/>
              </a:rPr>
              <a:t>obfuskowane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wiec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mozna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uzyc</a:t>
            </a:r>
            <a:r>
              <a:rPr lang="en-US">
                <a:cs typeface="Calibri"/>
              </a:rPr>
              <a:t> do </a:t>
            </a:r>
            <a:r>
              <a:rPr lang="en-US" err="1">
                <a:cs typeface="Calibri"/>
              </a:rPr>
              <a:t>demonstracji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58105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Zainstalowac</a:t>
            </a:r>
            <a:r>
              <a:rPr lang="en-US">
                <a:cs typeface="Calibri"/>
              </a:rPr>
              <a:t> react </a:t>
            </a:r>
            <a:r>
              <a:rPr lang="en-US" err="1">
                <a:cs typeface="Calibri"/>
              </a:rPr>
              <a:t>devtool</a:t>
            </a:r>
            <a:r>
              <a:rPr lang="en-US">
                <a:cs typeface="Calibri"/>
              </a:rPr>
              <a:t>, do </a:t>
            </a:r>
            <a:r>
              <a:rPr lang="en-US" err="1">
                <a:cs typeface="Calibri"/>
              </a:rPr>
              <a:t>czego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sluzy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npm</a:t>
            </a:r>
            <a:r>
              <a:rPr lang="en-US">
                <a:cs typeface="Calibri"/>
              </a:rPr>
              <a:t> webpack I babel – </a:t>
            </a:r>
            <a:r>
              <a:rPr lang="en-US" err="1">
                <a:cs typeface="Calibri"/>
              </a:rPr>
              <a:t>krotko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zwiezle</a:t>
            </a:r>
            <a:r>
              <a:rPr lang="en-US">
                <a:cs typeface="Calibri"/>
              </a:rPr>
              <a:t> I </a:t>
            </a:r>
            <a:r>
              <a:rPr lang="en-US" err="1">
                <a:cs typeface="Calibri"/>
              </a:rPr>
              <a:t>na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temat</a:t>
            </a:r>
            <a:r>
              <a:rPr lang="en-US">
                <a:cs typeface="Calibri"/>
              </a:rPr>
              <a:t>. </a:t>
            </a:r>
            <a:r>
              <a:rPr lang="en-US" err="1">
                <a:cs typeface="Calibri"/>
              </a:rPr>
              <a:t>Nikogo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nie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obchodzi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jak</a:t>
            </a:r>
            <a:r>
              <a:rPr lang="en-US">
                <a:cs typeface="Calibri"/>
              </a:rPr>
              <a:t> config </a:t>
            </a:r>
            <a:r>
              <a:rPr lang="en-US" err="1">
                <a:cs typeface="Calibri"/>
              </a:rPr>
              <a:t>webpacka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czy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babela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wyglada</a:t>
            </a:r>
            <a:r>
              <a:rPr lang="en-US">
                <a:cs typeface="Calibri"/>
              </a:rPr>
              <a:t> :P </a:t>
            </a:r>
          </a:p>
          <a:p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Stworzyc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nowy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projekt</a:t>
            </a:r>
            <a:r>
              <a:rPr lang="en-US">
                <a:cs typeface="Calibri"/>
              </a:rPr>
              <a:t> z </a:t>
            </a:r>
            <a:r>
              <a:rPr lang="en-US" err="1">
                <a:cs typeface="Calibri"/>
              </a:rPr>
              <a:t>uzyciem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creat</a:t>
            </a:r>
            <a:r>
              <a:rPr lang="en-US">
                <a:cs typeface="Calibri"/>
              </a:rPr>
              <a:t>-react-app I </a:t>
            </a:r>
            <a:r>
              <a:rPr lang="en-US" err="1">
                <a:cs typeface="Calibri"/>
              </a:rPr>
              <a:t>omowic</a:t>
            </a:r>
            <a:r>
              <a:rPr lang="en-US">
                <a:cs typeface="Calibri"/>
              </a:rPr>
              <a:t> co tam jest ;) 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87660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SCU </a:t>
            </a:r>
            <a:r>
              <a:rPr lang="en-US" err="1">
                <a:cs typeface="Calibri"/>
              </a:rPr>
              <a:t>bo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jako</a:t>
            </a:r>
            <a:r>
              <a:rPr lang="en-US">
                <a:cs typeface="Calibri"/>
              </a:rPr>
              <a:t> 2 </a:t>
            </a:r>
            <a:r>
              <a:rPr lang="en-US" err="1">
                <a:cs typeface="Calibri"/>
              </a:rPr>
              <a:t>parametr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można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zadeklarować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przy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jakim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warunku</a:t>
            </a:r>
            <a:r>
              <a:rPr lang="en-US">
                <a:cs typeface="Calibri"/>
              </a:rPr>
              <a:t> ma </a:t>
            </a:r>
            <a:r>
              <a:rPr lang="en-US" err="1">
                <a:cs typeface="Calibri"/>
              </a:rPr>
              <a:t>się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rerenderować</a:t>
            </a:r>
            <a:endParaRPr lang="en-US">
              <a:cs typeface="Calibr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55045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Napomknac</a:t>
            </a:r>
            <a:r>
              <a:rPr lang="en-US">
                <a:cs typeface="Calibri"/>
              </a:rPr>
              <a:t> o </a:t>
            </a:r>
            <a:r>
              <a:rPr lang="en-US" err="1">
                <a:cs typeface="Calibri"/>
              </a:rPr>
              <a:t>plusach</a:t>
            </a:r>
            <a:r>
              <a:rPr lang="en-US">
                <a:cs typeface="Calibri"/>
              </a:rPr>
              <a:t> I </a:t>
            </a:r>
            <a:r>
              <a:rPr lang="en-US" err="1">
                <a:cs typeface="Calibri"/>
              </a:rPr>
              <a:t>minusach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kazdej</a:t>
            </a:r>
            <a:r>
              <a:rPr lang="en-US">
                <a:cs typeface="Calibri"/>
              </a:rPr>
              <a:t> z </a:t>
            </a:r>
            <a:r>
              <a:rPr lang="en-US" err="1">
                <a:cs typeface="Calibri"/>
              </a:rPr>
              <a:t>metod</a:t>
            </a:r>
            <a:r>
              <a:rPr lang="en-US">
                <a:cs typeface="Calibri"/>
              </a:rPr>
              <a:t>, btw. </a:t>
            </a:r>
            <a:r>
              <a:rPr lang="en-US" err="1">
                <a:cs typeface="Calibri"/>
              </a:rPr>
              <a:t>Jakie</a:t>
            </a:r>
            <a:r>
              <a:rPr lang="en-US">
                <a:cs typeface="Calibri"/>
              </a:rPr>
              <a:t> sa </a:t>
            </a:r>
            <a:r>
              <a:rPr lang="en-US" err="1">
                <a:cs typeface="Calibri"/>
              </a:rPr>
              <a:t>minusy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css</a:t>
            </a:r>
            <a:r>
              <a:rPr lang="en-US">
                <a:cs typeface="Calibri"/>
              </a:rPr>
              <a:t> in </a:t>
            </a:r>
            <a:r>
              <a:rPr lang="en-US" err="1">
                <a:cs typeface="Calibri"/>
              </a:rPr>
              <a:t>js</a:t>
            </a:r>
            <a:r>
              <a:rPr lang="en-US">
                <a:cs typeface="Calibri"/>
              </a:rPr>
              <a:t>?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3784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indywidualne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69390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Live coding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51290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jit.team/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jit.team/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jit.team/" TargetMode="Externa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jit.team/" TargetMode="External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jit.team/" TargetMode="Externa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hyperlink" Target="https://jit.team/" TargetMode="External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08FA4E97-5B8C-834F-820D-491C8EDB66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Równoległobok 32">
            <a:extLst>
              <a:ext uri="{FF2B5EF4-FFF2-40B4-BE49-F238E27FC236}">
                <a16:creationId xmlns:a16="http://schemas.microsoft.com/office/drawing/2014/main" id="{7D18738E-BCDB-4541-A6AB-F2CBAD9AB36A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1" name="Grafika 30">
            <a:extLst>
              <a:ext uri="{FF2B5EF4-FFF2-40B4-BE49-F238E27FC236}">
                <a16:creationId xmlns:a16="http://schemas.microsoft.com/office/drawing/2014/main" id="{DCF71B54-12BD-B640-B788-1FB94E9F8C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817" y="224117"/>
            <a:ext cx="3710609" cy="1255059"/>
          </a:xfrm>
          <a:prstGeom prst="rect">
            <a:avLst/>
          </a:prstGeom>
        </p:spPr>
      </p:pic>
      <p:sp>
        <p:nvSpPr>
          <p:cNvPr id="36" name="Symbol zastępczy tekstu 35">
            <a:extLst>
              <a:ext uri="{FF2B5EF4-FFF2-40B4-BE49-F238E27FC236}">
                <a16:creationId xmlns:a16="http://schemas.microsoft.com/office/drawing/2014/main" id="{D319893A-1EC8-4149-801D-F13EC707C5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813" y="5047649"/>
            <a:ext cx="5387881" cy="568104"/>
          </a:xfrm>
        </p:spPr>
        <p:txBody>
          <a:bodyPr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Tytuł prezentacji multimedialnej</a:t>
            </a:r>
          </a:p>
        </p:txBody>
      </p:sp>
      <p:sp>
        <p:nvSpPr>
          <p:cNvPr id="37" name="Symbol zastępczy tekstu 35">
            <a:extLst>
              <a:ext uri="{FF2B5EF4-FFF2-40B4-BE49-F238E27FC236}">
                <a16:creationId xmlns:a16="http://schemas.microsoft.com/office/drawing/2014/main" id="{E0AD5955-0EC1-5C43-8D2A-711574D416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7813" y="5615753"/>
            <a:ext cx="5387881" cy="484748"/>
          </a:xfrm>
        </p:spPr>
        <p:txBody>
          <a:bodyPr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Podtytuł prezentacji multimedialnej</a:t>
            </a:r>
          </a:p>
        </p:txBody>
      </p:sp>
      <p:sp>
        <p:nvSpPr>
          <p:cNvPr id="7" name="Równoległobok 32">
            <a:extLst>
              <a:ext uri="{FF2B5EF4-FFF2-40B4-BE49-F238E27FC236}">
                <a16:creationId xmlns:a16="http://schemas.microsoft.com/office/drawing/2014/main" id="{02776890-1699-EC44-8AB6-4680CCF7358C}"/>
              </a:ext>
            </a:extLst>
          </p:cNvPr>
          <p:cNvSpPr/>
          <p:nvPr userDrawn="1"/>
        </p:nvSpPr>
        <p:spPr>
          <a:xfrm flipH="1">
            <a:off x="-1055" y="6289895"/>
            <a:ext cx="2374604" cy="56810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8B52AE70-F0DE-DE41-A5AE-61FAF215B578}"/>
              </a:ext>
            </a:extLst>
          </p:cNvPr>
          <p:cNvSpPr txBox="1"/>
          <p:nvPr userDrawn="1"/>
        </p:nvSpPr>
        <p:spPr>
          <a:xfrm>
            <a:off x="277813" y="6295023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320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hotos + small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ymbol zastępczy obrazu 4">
            <a:extLst>
              <a:ext uri="{FF2B5EF4-FFF2-40B4-BE49-F238E27FC236}">
                <a16:creationId xmlns:a16="http://schemas.microsoft.com/office/drawing/2014/main" id="{5DA1E11A-BAE8-C541-AE34-902B5BAD4DB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79505" y="3115"/>
            <a:ext cx="3816064" cy="6855724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  <a:gd name="connsiteX0" fmla="*/ 0 w 2435351"/>
              <a:gd name="connsiteY0" fmla="*/ 3154662 h 3154662"/>
              <a:gd name="connsiteX1" fmla="*/ 623319 w 2435351"/>
              <a:gd name="connsiteY1" fmla="*/ 0 h 3154662"/>
              <a:gd name="connsiteX2" fmla="*/ 2434179 w 2435351"/>
              <a:gd name="connsiteY2" fmla="*/ 5632 h 3154662"/>
              <a:gd name="connsiteX3" fmla="*/ 2435351 w 2435351"/>
              <a:gd name="connsiteY3" fmla="*/ 3151564 h 3154662"/>
              <a:gd name="connsiteX4" fmla="*/ 0 w 2435351"/>
              <a:gd name="connsiteY4" fmla="*/ 3154662 h 3154662"/>
              <a:gd name="connsiteX0" fmla="*/ 0 w 2435351"/>
              <a:gd name="connsiteY0" fmla="*/ 3151787 h 3151787"/>
              <a:gd name="connsiteX1" fmla="*/ 623319 w 2435351"/>
              <a:gd name="connsiteY1" fmla="*/ 0 h 3151787"/>
              <a:gd name="connsiteX2" fmla="*/ 2434179 w 2435351"/>
              <a:gd name="connsiteY2" fmla="*/ 5632 h 3151787"/>
              <a:gd name="connsiteX3" fmla="*/ 2435351 w 2435351"/>
              <a:gd name="connsiteY3" fmla="*/ 3151564 h 3151787"/>
              <a:gd name="connsiteX4" fmla="*/ 0 w 2435351"/>
              <a:gd name="connsiteY4" fmla="*/ 3151787 h 3151787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4942"/>
              <a:gd name="connsiteY0" fmla="*/ 3151787 h 3151787"/>
              <a:gd name="connsiteX1" fmla="*/ 682910 w 2494942"/>
              <a:gd name="connsiteY1" fmla="*/ 0 h 3151787"/>
              <a:gd name="connsiteX2" fmla="*/ 2493770 w 2494942"/>
              <a:gd name="connsiteY2" fmla="*/ 5632 h 3151787"/>
              <a:gd name="connsiteX3" fmla="*/ 2494942 w 2494942"/>
              <a:gd name="connsiteY3" fmla="*/ 3151564 h 3151787"/>
              <a:gd name="connsiteX4" fmla="*/ 0 w 2494942"/>
              <a:gd name="connsiteY4" fmla="*/ 3151787 h 3151787"/>
              <a:gd name="connsiteX0" fmla="*/ 0 w 2494942"/>
              <a:gd name="connsiteY0" fmla="*/ 3148289 h 3148289"/>
              <a:gd name="connsiteX1" fmla="*/ 757399 w 2494942"/>
              <a:gd name="connsiteY1" fmla="*/ 0 h 3148289"/>
              <a:gd name="connsiteX2" fmla="*/ 2493770 w 2494942"/>
              <a:gd name="connsiteY2" fmla="*/ 2134 h 3148289"/>
              <a:gd name="connsiteX3" fmla="*/ 2494942 w 2494942"/>
              <a:gd name="connsiteY3" fmla="*/ 3148066 h 3148289"/>
              <a:gd name="connsiteX4" fmla="*/ 0 w 2494942"/>
              <a:gd name="connsiteY4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757399 w 2494942"/>
              <a:gd name="connsiteY2" fmla="*/ 0 h 3148289"/>
              <a:gd name="connsiteX3" fmla="*/ 2493770 w 2494942"/>
              <a:gd name="connsiteY3" fmla="*/ 2134 h 3148289"/>
              <a:gd name="connsiteX4" fmla="*/ 2494942 w 2494942"/>
              <a:gd name="connsiteY4" fmla="*/ 3148066 h 3148289"/>
              <a:gd name="connsiteX5" fmla="*/ 0 w 2494942"/>
              <a:gd name="connsiteY5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245342 w 2494942"/>
              <a:gd name="connsiteY2" fmla="*/ 2106721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48567 w 2494942"/>
              <a:gd name="connsiteY3" fmla="*/ 958294 h 3148289"/>
              <a:gd name="connsiteX4" fmla="*/ 757399 w 2494942"/>
              <a:gd name="connsiteY4" fmla="*/ 0 h 3148289"/>
              <a:gd name="connsiteX5" fmla="*/ 2493770 w 2494942"/>
              <a:gd name="connsiteY5" fmla="*/ 2134 h 3148289"/>
              <a:gd name="connsiteX6" fmla="*/ 2494942 w 2494942"/>
              <a:gd name="connsiteY6" fmla="*/ 3148066 h 3148289"/>
              <a:gd name="connsiteX7" fmla="*/ 0 w 2494942"/>
              <a:gd name="connsiteY7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848567 w 2494942"/>
              <a:gd name="connsiteY4" fmla="*/ 958294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7060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99949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1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53449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50206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988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8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7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3069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5435 w 2494942"/>
              <a:gd name="connsiteY2" fmla="*/ 215456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98159 w 2494942"/>
              <a:gd name="connsiteY2" fmla="*/ 2112741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29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6917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30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5423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84596"/>
              <a:gd name="connsiteY0" fmla="*/ 3106026 h 3148066"/>
              <a:gd name="connsiteX1" fmla="*/ 228011 w 2484596"/>
              <a:gd name="connsiteY1" fmla="*/ 2108423 h 3148066"/>
              <a:gd name="connsiteX2" fmla="*/ 989933 w 2484596"/>
              <a:gd name="connsiteY2" fmla="*/ 2108260 h 3148066"/>
              <a:gd name="connsiteX3" fmla="*/ 1266696 w 2484596"/>
              <a:gd name="connsiteY3" fmla="*/ 955423 h 3148066"/>
              <a:gd name="connsiteX4" fmla="*/ 516724 w 2484596"/>
              <a:gd name="connsiteY4" fmla="*/ 955765 h 3148066"/>
              <a:gd name="connsiteX5" fmla="*/ 747053 w 2484596"/>
              <a:gd name="connsiteY5" fmla="*/ 0 h 3148066"/>
              <a:gd name="connsiteX6" fmla="*/ 2483424 w 2484596"/>
              <a:gd name="connsiteY6" fmla="*/ 2134 h 3148066"/>
              <a:gd name="connsiteX7" fmla="*/ 2484596 w 2484596"/>
              <a:gd name="connsiteY7" fmla="*/ 3148066 h 3148066"/>
              <a:gd name="connsiteX8" fmla="*/ 0 w 2484596"/>
              <a:gd name="connsiteY8" fmla="*/ 3106026 h 3148066"/>
              <a:gd name="connsiteX0" fmla="*/ 0 w 2484596"/>
              <a:gd name="connsiteY0" fmla="*/ 3106026 h 3107260"/>
              <a:gd name="connsiteX1" fmla="*/ 228011 w 2484596"/>
              <a:gd name="connsiteY1" fmla="*/ 2108423 h 3107260"/>
              <a:gd name="connsiteX2" fmla="*/ 989933 w 2484596"/>
              <a:gd name="connsiteY2" fmla="*/ 2108260 h 3107260"/>
              <a:gd name="connsiteX3" fmla="*/ 1266696 w 2484596"/>
              <a:gd name="connsiteY3" fmla="*/ 955423 h 3107260"/>
              <a:gd name="connsiteX4" fmla="*/ 516724 w 2484596"/>
              <a:gd name="connsiteY4" fmla="*/ 955765 h 3107260"/>
              <a:gd name="connsiteX5" fmla="*/ 747053 w 2484596"/>
              <a:gd name="connsiteY5" fmla="*/ 0 h 3107260"/>
              <a:gd name="connsiteX6" fmla="*/ 2483424 w 2484596"/>
              <a:gd name="connsiteY6" fmla="*/ 2134 h 3107260"/>
              <a:gd name="connsiteX7" fmla="*/ 2484596 w 2484596"/>
              <a:gd name="connsiteY7" fmla="*/ 3107260 h 3107260"/>
              <a:gd name="connsiteX8" fmla="*/ 0 w 2484596"/>
              <a:gd name="connsiteY8" fmla="*/ 3106026 h 3107260"/>
              <a:gd name="connsiteX0" fmla="*/ 0 w 2484596"/>
              <a:gd name="connsiteY0" fmla="*/ 3106026 h 3106026"/>
              <a:gd name="connsiteX1" fmla="*/ 228011 w 2484596"/>
              <a:gd name="connsiteY1" fmla="*/ 2108423 h 3106026"/>
              <a:gd name="connsiteX2" fmla="*/ 989933 w 2484596"/>
              <a:gd name="connsiteY2" fmla="*/ 2108260 h 3106026"/>
              <a:gd name="connsiteX3" fmla="*/ 1266696 w 2484596"/>
              <a:gd name="connsiteY3" fmla="*/ 955423 h 3106026"/>
              <a:gd name="connsiteX4" fmla="*/ 516724 w 2484596"/>
              <a:gd name="connsiteY4" fmla="*/ 955765 h 3106026"/>
              <a:gd name="connsiteX5" fmla="*/ 747053 w 2484596"/>
              <a:gd name="connsiteY5" fmla="*/ 0 h 3106026"/>
              <a:gd name="connsiteX6" fmla="*/ 2483424 w 2484596"/>
              <a:gd name="connsiteY6" fmla="*/ 2134 h 3106026"/>
              <a:gd name="connsiteX7" fmla="*/ 2484596 w 2484596"/>
              <a:gd name="connsiteY7" fmla="*/ 3104345 h 3106026"/>
              <a:gd name="connsiteX8" fmla="*/ 0 w 2484596"/>
              <a:gd name="connsiteY8" fmla="*/ 3106026 h 3106026"/>
              <a:gd name="connsiteX0" fmla="*/ 0 w 2486665"/>
              <a:gd name="connsiteY0" fmla="*/ 3106026 h 3106026"/>
              <a:gd name="connsiteX1" fmla="*/ 228011 w 2486665"/>
              <a:gd name="connsiteY1" fmla="*/ 2108423 h 3106026"/>
              <a:gd name="connsiteX2" fmla="*/ 989933 w 2486665"/>
              <a:gd name="connsiteY2" fmla="*/ 2108260 h 3106026"/>
              <a:gd name="connsiteX3" fmla="*/ 1266696 w 2486665"/>
              <a:gd name="connsiteY3" fmla="*/ 955423 h 3106026"/>
              <a:gd name="connsiteX4" fmla="*/ 516724 w 2486665"/>
              <a:gd name="connsiteY4" fmla="*/ 955765 h 3106026"/>
              <a:gd name="connsiteX5" fmla="*/ 747053 w 2486665"/>
              <a:gd name="connsiteY5" fmla="*/ 0 h 3106026"/>
              <a:gd name="connsiteX6" fmla="*/ 2483424 w 2486665"/>
              <a:gd name="connsiteY6" fmla="*/ 2134 h 3106026"/>
              <a:gd name="connsiteX7" fmla="*/ 2486665 w 2486665"/>
              <a:gd name="connsiteY7" fmla="*/ 3105802 h 3106026"/>
              <a:gd name="connsiteX8" fmla="*/ 0 w 2486665"/>
              <a:gd name="connsiteY8" fmla="*/ 3106026 h 3106026"/>
              <a:gd name="connsiteX0" fmla="*/ 0 w 2486665"/>
              <a:gd name="connsiteY0" fmla="*/ 3147613 h 3147613"/>
              <a:gd name="connsiteX1" fmla="*/ 228011 w 2486665"/>
              <a:gd name="connsiteY1" fmla="*/ 2150010 h 3147613"/>
              <a:gd name="connsiteX2" fmla="*/ 989933 w 2486665"/>
              <a:gd name="connsiteY2" fmla="*/ 2149847 h 3147613"/>
              <a:gd name="connsiteX3" fmla="*/ 1266696 w 2486665"/>
              <a:gd name="connsiteY3" fmla="*/ 997010 h 3147613"/>
              <a:gd name="connsiteX4" fmla="*/ 516724 w 2486665"/>
              <a:gd name="connsiteY4" fmla="*/ 997352 h 3147613"/>
              <a:gd name="connsiteX5" fmla="*/ 747053 w 2486665"/>
              <a:gd name="connsiteY5" fmla="*/ 41587 h 3147613"/>
              <a:gd name="connsiteX6" fmla="*/ 2483424 w 2486665"/>
              <a:gd name="connsiteY6" fmla="*/ 0 h 3147613"/>
              <a:gd name="connsiteX7" fmla="*/ 2486665 w 2486665"/>
              <a:gd name="connsiteY7" fmla="*/ 3147389 h 3147613"/>
              <a:gd name="connsiteX8" fmla="*/ 0 w 2486665"/>
              <a:gd name="connsiteY8" fmla="*/ 3147613 h 3147613"/>
              <a:gd name="connsiteX0" fmla="*/ 0 w 2486665"/>
              <a:gd name="connsiteY0" fmla="*/ 3146156 h 3146156"/>
              <a:gd name="connsiteX1" fmla="*/ 228011 w 2486665"/>
              <a:gd name="connsiteY1" fmla="*/ 2148553 h 3146156"/>
              <a:gd name="connsiteX2" fmla="*/ 989933 w 2486665"/>
              <a:gd name="connsiteY2" fmla="*/ 2148390 h 3146156"/>
              <a:gd name="connsiteX3" fmla="*/ 1266696 w 2486665"/>
              <a:gd name="connsiteY3" fmla="*/ 995553 h 3146156"/>
              <a:gd name="connsiteX4" fmla="*/ 516724 w 2486665"/>
              <a:gd name="connsiteY4" fmla="*/ 995895 h 3146156"/>
              <a:gd name="connsiteX5" fmla="*/ 747053 w 2486665"/>
              <a:gd name="connsiteY5" fmla="*/ 40130 h 3146156"/>
              <a:gd name="connsiteX6" fmla="*/ 2485493 w 2486665"/>
              <a:gd name="connsiteY6" fmla="*/ 0 h 3146156"/>
              <a:gd name="connsiteX7" fmla="*/ 2486665 w 2486665"/>
              <a:gd name="connsiteY7" fmla="*/ 3145932 h 3146156"/>
              <a:gd name="connsiteX8" fmla="*/ 0 w 2486665"/>
              <a:gd name="connsiteY8" fmla="*/ 3146156 h 3146156"/>
              <a:gd name="connsiteX0" fmla="*/ 0 w 2488225"/>
              <a:gd name="connsiteY0" fmla="*/ 3144699 h 3144699"/>
              <a:gd name="connsiteX1" fmla="*/ 228011 w 2488225"/>
              <a:gd name="connsiteY1" fmla="*/ 2147096 h 3144699"/>
              <a:gd name="connsiteX2" fmla="*/ 989933 w 2488225"/>
              <a:gd name="connsiteY2" fmla="*/ 2146933 h 3144699"/>
              <a:gd name="connsiteX3" fmla="*/ 1266696 w 2488225"/>
              <a:gd name="connsiteY3" fmla="*/ 994096 h 3144699"/>
              <a:gd name="connsiteX4" fmla="*/ 516724 w 2488225"/>
              <a:gd name="connsiteY4" fmla="*/ 994438 h 3144699"/>
              <a:gd name="connsiteX5" fmla="*/ 747053 w 2488225"/>
              <a:gd name="connsiteY5" fmla="*/ 38673 h 3144699"/>
              <a:gd name="connsiteX6" fmla="*/ 2487562 w 2488225"/>
              <a:gd name="connsiteY6" fmla="*/ 0 h 3144699"/>
              <a:gd name="connsiteX7" fmla="*/ 2486665 w 2488225"/>
              <a:gd name="connsiteY7" fmla="*/ 3144475 h 3144699"/>
              <a:gd name="connsiteX8" fmla="*/ 0 w 2488225"/>
              <a:gd name="connsiteY8" fmla="*/ 3144699 h 3144699"/>
              <a:gd name="connsiteX0" fmla="*/ 0 w 2488225"/>
              <a:gd name="connsiteY0" fmla="*/ 3146832 h 3146832"/>
              <a:gd name="connsiteX1" fmla="*/ 228011 w 2488225"/>
              <a:gd name="connsiteY1" fmla="*/ 2149229 h 3146832"/>
              <a:gd name="connsiteX2" fmla="*/ 989933 w 2488225"/>
              <a:gd name="connsiteY2" fmla="*/ 2149066 h 3146832"/>
              <a:gd name="connsiteX3" fmla="*/ 1266696 w 2488225"/>
              <a:gd name="connsiteY3" fmla="*/ 996229 h 3146832"/>
              <a:gd name="connsiteX4" fmla="*/ 516724 w 2488225"/>
              <a:gd name="connsiteY4" fmla="*/ 996571 h 3146832"/>
              <a:gd name="connsiteX5" fmla="*/ 753260 w 2488225"/>
              <a:gd name="connsiteY5" fmla="*/ 0 h 3146832"/>
              <a:gd name="connsiteX6" fmla="*/ 2487562 w 2488225"/>
              <a:gd name="connsiteY6" fmla="*/ 2133 h 3146832"/>
              <a:gd name="connsiteX7" fmla="*/ 2486665 w 2488225"/>
              <a:gd name="connsiteY7" fmla="*/ 3146608 h 3146832"/>
              <a:gd name="connsiteX8" fmla="*/ 0 w 2488225"/>
              <a:gd name="connsiteY8" fmla="*/ 3146832 h 3146832"/>
              <a:gd name="connsiteX0" fmla="*/ 0 w 2490151"/>
              <a:gd name="connsiteY0" fmla="*/ 3147614 h 3147614"/>
              <a:gd name="connsiteX1" fmla="*/ 228011 w 2490151"/>
              <a:gd name="connsiteY1" fmla="*/ 2150011 h 3147614"/>
              <a:gd name="connsiteX2" fmla="*/ 989933 w 2490151"/>
              <a:gd name="connsiteY2" fmla="*/ 2149848 h 3147614"/>
              <a:gd name="connsiteX3" fmla="*/ 1266696 w 2490151"/>
              <a:gd name="connsiteY3" fmla="*/ 997011 h 3147614"/>
              <a:gd name="connsiteX4" fmla="*/ 516724 w 2490151"/>
              <a:gd name="connsiteY4" fmla="*/ 997353 h 3147614"/>
              <a:gd name="connsiteX5" fmla="*/ 753260 w 2490151"/>
              <a:gd name="connsiteY5" fmla="*/ 782 h 3147614"/>
              <a:gd name="connsiteX6" fmla="*/ 2489631 w 2490151"/>
              <a:gd name="connsiteY6" fmla="*/ 0 h 3147614"/>
              <a:gd name="connsiteX7" fmla="*/ 2486665 w 2490151"/>
              <a:gd name="connsiteY7" fmla="*/ 3147390 h 3147614"/>
              <a:gd name="connsiteX8" fmla="*/ 0 w 2490151"/>
              <a:gd name="connsiteY8" fmla="*/ 3147614 h 3147614"/>
              <a:gd name="connsiteX0" fmla="*/ 0 w 2490151"/>
              <a:gd name="connsiteY0" fmla="*/ 3146832 h 3146832"/>
              <a:gd name="connsiteX1" fmla="*/ 228011 w 2490151"/>
              <a:gd name="connsiteY1" fmla="*/ 2149229 h 3146832"/>
              <a:gd name="connsiteX2" fmla="*/ 989933 w 2490151"/>
              <a:gd name="connsiteY2" fmla="*/ 2149066 h 3146832"/>
              <a:gd name="connsiteX3" fmla="*/ 1266696 w 2490151"/>
              <a:gd name="connsiteY3" fmla="*/ 996229 h 3146832"/>
              <a:gd name="connsiteX4" fmla="*/ 516724 w 2490151"/>
              <a:gd name="connsiteY4" fmla="*/ 996571 h 3146832"/>
              <a:gd name="connsiteX5" fmla="*/ 753260 w 2490151"/>
              <a:gd name="connsiteY5" fmla="*/ 0 h 3146832"/>
              <a:gd name="connsiteX6" fmla="*/ 2489631 w 2490151"/>
              <a:gd name="connsiteY6" fmla="*/ 2133 h 3146832"/>
              <a:gd name="connsiteX7" fmla="*/ 2486665 w 2490151"/>
              <a:gd name="connsiteY7" fmla="*/ 3146608 h 3146832"/>
              <a:gd name="connsiteX8" fmla="*/ 0 w 2490151"/>
              <a:gd name="connsiteY8" fmla="*/ 3146832 h 3146832"/>
              <a:gd name="connsiteX0" fmla="*/ 0 w 2494134"/>
              <a:gd name="connsiteY0" fmla="*/ 3149071 h 3149071"/>
              <a:gd name="connsiteX1" fmla="*/ 228011 w 2494134"/>
              <a:gd name="connsiteY1" fmla="*/ 2151468 h 3149071"/>
              <a:gd name="connsiteX2" fmla="*/ 989933 w 2494134"/>
              <a:gd name="connsiteY2" fmla="*/ 2151305 h 3149071"/>
              <a:gd name="connsiteX3" fmla="*/ 1266696 w 2494134"/>
              <a:gd name="connsiteY3" fmla="*/ 998468 h 3149071"/>
              <a:gd name="connsiteX4" fmla="*/ 516724 w 2494134"/>
              <a:gd name="connsiteY4" fmla="*/ 998810 h 3149071"/>
              <a:gd name="connsiteX5" fmla="*/ 753260 w 2494134"/>
              <a:gd name="connsiteY5" fmla="*/ 2239 h 3149071"/>
              <a:gd name="connsiteX6" fmla="*/ 2493769 w 2494134"/>
              <a:gd name="connsiteY6" fmla="*/ 0 h 3149071"/>
              <a:gd name="connsiteX7" fmla="*/ 2486665 w 2494134"/>
              <a:gd name="connsiteY7" fmla="*/ 3148847 h 3149071"/>
              <a:gd name="connsiteX8" fmla="*/ 0 w 2494134"/>
              <a:gd name="connsiteY8" fmla="*/ 3149071 h 3149071"/>
              <a:gd name="connsiteX0" fmla="*/ 0 w 2494134"/>
              <a:gd name="connsiteY0" fmla="*/ 3146832 h 3146832"/>
              <a:gd name="connsiteX1" fmla="*/ 228011 w 2494134"/>
              <a:gd name="connsiteY1" fmla="*/ 2149229 h 3146832"/>
              <a:gd name="connsiteX2" fmla="*/ 989933 w 2494134"/>
              <a:gd name="connsiteY2" fmla="*/ 2149066 h 3146832"/>
              <a:gd name="connsiteX3" fmla="*/ 1266696 w 2494134"/>
              <a:gd name="connsiteY3" fmla="*/ 996229 h 3146832"/>
              <a:gd name="connsiteX4" fmla="*/ 516724 w 2494134"/>
              <a:gd name="connsiteY4" fmla="*/ 996571 h 3146832"/>
              <a:gd name="connsiteX5" fmla="*/ 753260 w 2494134"/>
              <a:gd name="connsiteY5" fmla="*/ 0 h 3146832"/>
              <a:gd name="connsiteX6" fmla="*/ 2493769 w 2494134"/>
              <a:gd name="connsiteY6" fmla="*/ 676 h 3146832"/>
              <a:gd name="connsiteX7" fmla="*/ 2486665 w 2494134"/>
              <a:gd name="connsiteY7" fmla="*/ 3146608 h 3146832"/>
              <a:gd name="connsiteX8" fmla="*/ 0 w 2494134"/>
              <a:gd name="connsiteY8" fmla="*/ 3146832 h 3146832"/>
              <a:gd name="connsiteX0" fmla="*/ 0 w 2496155"/>
              <a:gd name="connsiteY0" fmla="*/ 3146832 h 3146832"/>
              <a:gd name="connsiteX1" fmla="*/ 228011 w 2496155"/>
              <a:gd name="connsiteY1" fmla="*/ 2149229 h 3146832"/>
              <a:gd name="connsiteX2" fmla="*/ 989933 w 2496155"/>
              <a:gd name="connsiteY2" fmla="*/ 2149066 h 3146832"/>
              <a:gd name="connsiteX3" fmla="*/ 1266696 w 2496155"/>
              <a:gd name="connsiteY3" fmla="*/ 996229 h 3146832"/>
              <a:gd name="connsiteX4" fmla="*/ 516724 w 2496155"/>
              <a:gd name="connsiteY4" fmla="*/ 996571 h 3146832"/>
              <a:gd name="connsiteX5" fmla="*/ 753260 w 2496155"/>
              <a:gd name="connsiteY5" fmla="*/ 0 h 3146832"/>
              <a:gd name="connsiteX6" fmla="*/ 2495838 w 2496155"/>
              <a:gd name="connsiteY6" fmla="*/ 676 h 3146832"/>
              <a:gd name="connsiteX7" fmla="*/ 2486665 w 2496155"/>
              <a:gd name="connsiteY7" fmla="*/ 3146608 h 3146832"/>
              <a:gd name="connsiteX8" fmla="*/ 0 w 2496155"/>
              <a:gd name="connsiteY8" fmla="*/ 3146832 h 3146832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2133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496155"/>
              <a:gd name="connsiteY0" fmla="*/ 3147614 h 3147614"/>
              <a:gd name="connsiteX1" fmla="*/ 228011 w 2496155"/>
              <a:gd name="connsiteY1" fmla="*/ 2150011 h 3147614"/>
              <a:gd name="connsiteX2" fmla="*/ 989933 w 2496155"/>
              <a:gd name="connsiteY2" fmla="*/ 2149848 h 3147614"/>
              <a:gd name="connsiteX3" fmla="*/ 1266696 w 2496155"/>
              <a:gd name="connsiteY3" fmla="*/ 997011 h 3147614"/>
              <a:gd name="connsiteX4" fmla="*/ 516724 w 2496155"/>
              <a:gd name="connsiteY4" fmla="*/ 997353 h 3147614"/>
              <a:gd name="connsiteX5" fmla="*/ 753260 w 2496155"/>
              <a:gd name="connsiteY5" fmla="*/ 782 h 3147614"/>
              <a:gd name="connsiteX6" fmla="*/ 2495838 w 2496155"/>
              <a:gd name="connsiteY6" fmla="*/ 0 h 3147614"/>
              <a:gd name="connsiteX7" fmla="*/ 2486665 w 2496155"/>
              <a:gd name="connsiteY7" fmla="*/ 3147390 h 3147614"/>
              <a:gd name="connsiteX8" fmla="*/ 0 w 2496155"/>
              <a:gd name="connsiteY8" fmla="*/ 3147614 h 3147614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675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500228"/>
              <a:gd name="connsiteY0" fmla="*/ 3146832 h 3146832"/>
              <a:gd name="connsiteX1" fmla="*/ 228011 w 2500228"/>
              <a:gd name="connsiteY1" fmla="*/ 2149229 h 3146832"/>
              <a:gd name="connsiteX2" fmla="*/ 989933 w 2500228"/>
              <a:gd name="connsiteY2" fmla="*/ 2149066 h 3146832"/>
              <a:gd name="connsiteX3" fmla="*/ 1266696 w 2500228"/>
              <a:gd name="connsiteY3" fmla="*/ 996229 h 3146832"/>
              <a:gd name="connsiteX4" fmla="*/ 516724 w 2500228"/>
              <a:gd name="connsiteY4" fmla="*/ 996571 h 3146832"/>
              <a:gd name="connsiteX5" fmla="*/ 753260 w 2500228"/>
              <a:gd name="connsiteY5" fmla="*/ 0 h 3146832"/>
              <a:gd name="connsiteX6" fmla="*/ 2499976 w 2500228"/>
              <a:gd name="connsiteY6" fmla="*/ 2133 h 3146832"/>
              <a:gd name="connsiteX7" fmla="*/ 2486665 w 2500228"/>
              <a:gd name="connsiteY7" fmla="*/ 3146608 h 3146832"/>
              <a:gd name="connsiteX8" fmla="*/ 0 w 2500228"/>
              <a:gd name="connsiteY8" fmla="*/ 3146832 h 3146832"/>
              <a:gd name="connsiteX0" fmla="*/ 0 w 2492128"/>
              <a:gd name="connsiteY0" fmla="*/ 3146832 h 3146832"/>
              <a:gd name="connsiteX1" fmla="*/ 228011 w 2492128"/>
              <a:gd name="connsiteY1" fmla="*/ 2149229 h 3146832"/>
              <a:gd name="connsiteX2" fmla="*/ 989933 w 2492128"/>
              <a:gd name="connsiteY2" fmla="*/ 2149066 h 3146832"/>
              <a:gd name="connsiteX3" fmla="*/ 1266696 w 2492128"/>
              <a:gd name="connsiteY3" fmla="*/ 996229 h 3146832"/>
              <a:gd name="connsiteX4" fmla="*/ 516724 w 2492128"/>
              <a:gd name="connsiteY4" fmla="*/ 996571 h 3146832"/>
              <a:gd name="connsiteX5" fmla="*/ 753260 w 2492128"/>
              <a:gd name="connsiteY5" fmla="*/ 0 h 3146832"/>
              <a:gd name="connsiteX6" fmla="*/ 2491699 w 2492128"/>
              <a:gd name="connsiteY6" fmla="*/ 6505 h 3146832"/>
              <a:gd name="connsiteX7" fmla="*/ 2486665 w 2492128"/>
              <a:gd name="connsiteY7" fmla="*/ 3146608 h 3146832"/>
              <a:gd name="connsiteX8" fmla="*/ 0 w 2492128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66869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85491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8223"/>
              <a:gd name="connsiteY0" fmla="*/ 3146832 h 3146832"/>
              <a:gd name="connsiteX1" fmla="*/ 228011 w 2488223"/>
              <a:gd name="connsiteY1" fmla="*/ 2149229 h 3146832"/>
              <a:gd name="connsiteX2" fmla="*/ 989933 w 2488223"/>
              <a:gd name="connsiteY2" fmla="*/ 2149066 h 3146832"/>
              <a:gd name="connsiteX3" fmla="*/ 1266696 w 2488223"/>
              <a:gd name="connsiteY3" fmla="*/ 996229 h 3146832"/>
              <a:gd name="connsiteX4" fmla="*/ 516724 w 2488223"/>
              <a:gd name="connsiteY4" fmla="*/ 996571 h 3146832"/>
              <a:gd name="connsiteX5" fmla="*/ 753260 w 2488223"/>
              <a:gd name="connsiteY5" fmla="*/ 0 h 3146832"/>
              <a:gd name="connsiteX6" fmla="*/ 2487560 w 2488223"/>
              <a:gd name="connsiteY6" fmla="*/ 676 h 3146832"/>
              <a:gd name="connsiteX7" fmla="*/ 2486665 w 2488223"/>
              <a:gd name="connsiteY7" fmla="*/ 3146608 h 3146832"/>
              <a:gd name="connsiteX8" fmla="*/ 0 w 2488223"/>
              <a:gd name="connsiteY8" fmla="*/ 3146832 h 3146832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90149"/>
              <a:gd name="connsiteY0" fmla="*/ 3148515 h 3148515"/>
              <a:gd name="connsiteX1" fmla="*/ 228011 w 2490149"/>
              <a:gd name="connsiteY1" fmla="*/ 2150912 h 3148515"/>
              <a:gd name="connsiteX2" fmla="*/ 989933 w 2490149"/>
              <a:gd name="connsiteY2" fmla="*/ 2150749 h 3148515"/>
              <a:gd name="connsiteX3" fmla="*/ 1266696 w 2490149"/>
              <a:gd name="connsiteY3" fmla="*/ 997912 h 3148515"/>
              <a:gd name="connsiteX4" fmla="*/ 516724 w 2490149"/>
              <a:gd name="connsiteY4" fmla="*/ 998254 h 3148515"/>
              <a:gd name="connsiteX5" fmla="*/ 753260 w 2490149"/>
              <a:gd name="connsiteY5" fmla="*/ 1683 h 3148515"/>
              <a:gd name="connsiteX6" fmla="*/ 2489629 w 2490149"/>
              <a:gd name="connsiteY6" fmla="*/ 0 h 3148515"/>
              <a:gd name="connsiteX7" fmla="*/ 2486665 w 2490149"/>
              <a:gd name="connsiteY7" fmla="*/ 3148291 h 3148515"/>
              <a:gd name="connsiteX8" fmla="*/ 0 w 2490149"/>
              <a:gd name="connsiteY8" fmla="*/ 3148515 h 3148515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87645"/>
              <a:gd name="connsiteY0" fmla="*/ 3146832 h 3146832"/>
              <a:gd name="connsiteX1" fmla="*/ 228011 w 2487645"/>
              <a:gd name="connsiteY1" fmla="*/ 2149229 h 3146832"/>
              <a:gd name="connsiteX2" fmla="*/ 989933 w 2487645"/>
              <a:gd name="connsiteY2" fmla="*/ 2149066 h 3146832"/>
              <a:gd name="connsiteX3" fmla="*/ 1266696 w 2487645"/>
              <a:gd name="connsiteY3" fmla="*/ 996229 h 3146832"/>
              <a:gd name="connsiteX4" fmla="*/ 516724 w 2487645"/>
              <a:gd name="connsiteY4" fmla="*/ 996571 h 3146832"/>
              <a:gd name="connsiteX5" fmla="*/ 753260 w 2487645"/>
              <a:gd name="connsiteY5" fmla="*/ 0 h 3146832"/>
              <a:gd name="connsiteX6" fmla="*/ 2486920 w 2487645"/>
              <a:gd name="connsiteY6" fmla="*/ 225 h 3146832"/>
              <a:gd name="connsiteX7" fmla="*/ 2486665 w 2487645"/>
              <a:gd name="connsiteY7" fmla="*/ 3146608 h 3146832"/>
              <a:gd name="connsiteX8" fmla="*/ 0 w 2487645"/>
              <a:gd name="connsiteY8" fmla="*/ 3146832 h 3146832"/>
              <a:gd name="connsiteX0" fmla="*/ 0 w 2670164"/>
              <a:gd name="connsiteY0" fmla="*/ 3146832 h 3204691"/>
              <a:gd name="connsiteX1" fmla="*/ 228011 w 2670164"/>
              <a:gd name="connsiteY1" fmla="*/ 2149229 h 3204691"/>
              <a:gd name="connsiteX2" fmla="*/ 989933 w 2670164"/>
              <a:gd name="connsiteY2" fmla="*/ 2149066 h 3204691"/>
              <a:gd name="connsiteX3" fmla="*/ 1266696 w 2670164"/>
              <a:gd name="connsiteY3" fmla="*/ 996229 h 3204691"/>
              <a:gd name="connsiteX4" fmla="*/ 516724 w 2670164"/>
              <a:gd name="connsiteY4" fmla="*/ 996571 h 3204691"/>
              <a:gd name="connsiteX5" fmla="*/ 753260 w 2670164"/>
              <a:gd name="connsiteY5" fmla="*/ 0 h 3204691"/>
              <a:gd name="connsiteX6" fmla="*/ 2486920 w 2670164"/>
              <a:gd name="connsiteY6" fmla="*/ 225 h 3204691"/>
              <a:gd name="connsiteX7" fmla="*/ 2484594 w 2670164"/>
              <a:gd name="connsiteY7" fmla="*/ 2898697 h 3204691"/>
              <a:gd name="connsiteX8" fmla="*/ 2486665 w 2670164"/>
              <a:gd name="connsiteY8" fmla="*/ 3146608 h 3204691"/>
              <a:gd name="connsiteX9" fmla="*/ 0 w 2670164"/>
              <a:gd name="connsiteY9" fmla="*/ 3146832 h 3204691"/>
              <a:gd name="connsiteX0" fmla="*/ 0 w 2614576"/>
              <a:gd name="connsiteY0" fmla="*/ 3146832 h 3204713"/>
              <a:gd name="connsiteX1" fmla="*/ 228011 w 2614576"/>
              <a:gd name="connsiteY1" fmla="*/ 2149229 h 3204713"/>
              <a:gd name="connsiteX2" fmla="*/ 989933 w 2614576"/>
              <a:gd name="connsiteY2" fmla="*/ 2149066 h 3204713"/>
              <a:gd name="connsiteX3" fmla="*/ 1266696 w 2614576"/>
              <a:gd name="connsiteY3" fmla="*/ 996229 h 3204713"/>
              <a:gd name="connsiteX4" fmla="*/ 516724 w 2614576"/>
              <a:gd name="connsiteY4" fmla="*/ 996571 h 3204713"/>
              <a:gd name="connsiteX5" fmla="*/ 753260 w 2614576"/>
              <a:gd name="connsiteY5" fmla="*/ 0 h 3204713"/>
              <a:gd name="connsiteX6" fmla="*/ 2486920 w 2614576"/>
              <a:gd name="connsiteY6" fmla="*/ 225 h 3204713"/>
              <a:gd name="connsiteX7" fmla="*/ 2484594 w 2614576"/>
              <a:gd name="connsiteY7" fmla="*/ 2898697 h 3204713"/>
              <a:gd name="connsiteX8" fmla="*/ 2486665 w 2614576"/>
              <a:gd name="connsiteY8" fmla="*/ 3146608 h 3204713"/>
              <a:gd name="connsiteX9" fmla="*/ 1925926 w 2614576"/>
              <a:gd name="connsiteY9" fmla="*/ 3146447 h 3204713"/>
              <a:gd name="connsiteX10" fmla="*/ 0 w 2614576"/>
              <a:gd name="connsiteY10" fmla="*/ 3146832 h 3204713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823"/>
              <a:gd name="connsiteY0" fmla="*/ 3146832 h 3146832"/>
              <a:gd name="connsiteX1" fmla="*/ 228011 w 2614823"/>
              <a:gd name="connsiteY1" fmla="*/ 2149229 h 3146832"/>
              <a:gd name="connsiteX2" fmla="*/ 989933 w 2614823"/>
              <a:gd name="connsiteY2" fmla="*/ 2149066 h 3146832"/>
              <a:gd name="connsiteX3" fmla="*/ 1266696 w 2614823"/>
              <a:gd name="connsiteY3" fmla="*/ 996229 h 3146832"/>
              <a:gd name="connsiteX4" fmla="*/ 516724 w 2614823"/>
              <a:gd name="connsiteY4" fmla="*/ 996571 h 3146832"/>
              <a:gd name="connsiteX5" fmla="*/ 753260 w 2614823"/>
              <a:gd name="connsiteY5" fmla="*/ 0 h 3146832"/>
              <a:gd name="connsiteX6" fmla="*/ 2486920 w 2614823"/>
              <a:gd name="connsiteY6" fmla="*/ 225 h 3146832"/>
              <a:gd name="connsiteX7" fmla="*/ 2484594 w 2614823"/>
              <a:gd name="connsiteY7" fmla="*/ 2898697 h 3146832"/>
              <a:gd name="connsiteX8" fmla="*/ 1977657 w 2614823"/>
              <a:gd name="connsiteY8" fmla="*/ 2903231 h 3146832"/>
              <a:gd name="connsiteX9" fmla="*/ 1925926 w 2614823"/>
              <a:gd name="connsiteY9" fmla="*/ 3146447 h 3146832"/>
              <a:gd name="connsiteX10" fmla="*/ 0 w 2614823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2525 w 2486920"/>
              <a:gd name="connsiteY7" fmla="*/ 2900155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86920" h="3146832">
                <a:moveTo>
                  <a:pt x="0" y="3146832"/>
                </a:moveTo>
                <a:lnTo>
                  <a:pt x="228011" y="2149229"/>
                </a:lnTo>
                <a:lnTo>
                  <a:pt x="989933" y="2149066"/>
                </a:lnTo>
                <a:lnTo>
                  <a:pt x="1266696" y="996229"/>
                </a:lnTo>
                <a:lnTo>
                  <a:pt x="516724" y="996571"/>
                </a:lnTo>
                <a:lnTo>
                  <a:pt x="753260" y="0"/>
                </a:lnTo>
                <a:lnTo>
                  <a:pt x="2486920" y="225"/>
                </a:lnTo>
                <a:cubicBezTo>
                  <a:pt x="2486145" y="966382"/>
                  <a:pt x="2483688" y="1450919"/>
                  <a:pt x="2482525" y="2900155"/>
                </a:cubicBezTo>
                <a:lnTo>
                  <a:pt x="1977657" y="2900316"/>
                </a:lnTo>
                <a:lnTo>
                  <a:pt x="1925926" y="3146447"/>
                </a:lnTo>
                <a:lnTo>
                  <a:pt x="0" y="3146832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15" name="Symbol zastępczy obrazu 4">
            <a:extLst>
              <a:ext uri="{FF2B5EF4-FFF2-40B4-BE49-F238E27FC236}">
                <a16:creationId xmlns:a16="http://schemas.microsoft.com/office/drawing/2014/main" id="{94F6D38B-BB88-0F4B-B11E-B7939AEF9BD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22015" y="0"/>
            <a:ext cx="3157047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543311"/>
              <a:gd name="connsiteY0" fmla="*/ 2172541 h 2172541"/>
              <a:gd name="connsiteX1" fmla="*/ 247372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9120 h 2179120"/>
              <a:gd name="connsiteX1" fmla="*/ 375120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9120 h 2179120"/>
              <a:gd name="connsiteX1" fmla="*/ 347349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2541 h 2172541"/>
              <a:gd name="connsiteX1" fmla="*/ 347349 w 2543311"/>
              <a:gd name="connsiteY1" fmla="*/ 6578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47349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02914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665551"/>
              <a:gd name="connsiteY0" fmla="*/ 2180161 h 2180161"/>
              <a:gd name="connsiteX1" fmla="*/ 302914 w 2665551"/>
              <a:gd name="connsiteY1" fmla="*/ 7620 h 2180161"/>
              <a:gd name="connsiteX2" fmla="*/ 2665551 w 2665551"/>
              <a:gd name="connsiteY2" fmla="*/ 0 h 2180161"/>
              <a:gd name="connsiteX3" fmla="*/ 2290846 w 2665551"/>
              <a:gd name="connsiteY3" fmla="*/ 2180161 h 2180161"/>
              <a:gd name="connsiteX4" fmla="*/ 0 w 2665551"/>
              <a:gd name="connsiteY4" fmla="*/ 218016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762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80161"/>
              <a:gd name="connsiteX1" fmla="*/ 302914 w 2665551"/>
              <a:gd name="connsiteY1" fmla="*/ 0 h 2180161"/>
              <a:gd name="connsiteX2" fmla="*/ 2665551 w 2665551"/>
              <a:gd name="connsiteY2" fmla="*/ 0 h 2180161"/>
              <a:gd name="connsiteX3" fmla="*/ 2355183 w 2665551"/>
              <a:gd name="connsiteY3" fmla="*/ 2180161 h 2180161"/>
              <a:gd name="connsiteX4" fmla="*/ 0 w 2665551"/>
              <a:gd name="connsiteY4" fmla="*/ 217254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355183 w 2665551"/>
              <a:gd name="connsiteY3" fmla="*/ 2172541 h 2172541"/>
              <a:gd name="connsiteX4" fmla="*/ 0 w 266555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5551" h="2172541">
                <a:moveTo>
                  <a:pt x="0" y="2172541"/>
                </a:moveTo>
                <a:lnTo>
                  <a:pt x="302914" y="0"/>
                </a:lnTo>
                <a:lnTo>
                  <a:pt x="2665551" y="0"/>
                </a:lnTo>
                <a:lnTo>
                  <a:pt x="23551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17" name="Symbol zastępczy obrazu 4">
            <a:extLst>
              <a:ext uri="{FF2B5EF4-FFF2-40B4-BE49-F238E27FC236}">
                <a16:creationId xmlns:a16="http://schemas.microsoft.com/office/drawing/2014/main" id="{CFDB6851-2A6E-0C43-BE25-340A0A0E303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402141" y="4685458"/>
            <a:ext cx="3142794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21071"/>
              <a:gd name="connsiteY0" fmla="*/ 2179119 h 2179119"/>
              <a:gd name="connsiteX1" fmla="*/ 269588 w 2621071"/>
              <a:gd name="connsiteY1" fmla="*/ 0 h 2179119"/>
              <a:gd name="connsiteX2" fmla="*/ 2621071 w 2621071"/>
              <a:gd name="connsiteY2" fmla="*/ 6578 h 2179119"/>
              <a:gd name="connsiteX3" fmla="*/ 2368606 w 2621071"/>
              <a:gd name="connsiteY3" fmla="*/ 2179119 h 2179119"/>
              <a:gd name="connsiteX4" fmla="*/ 0 w 2621071"/>
              <a:gd name="connsiteY4" fmla="*/ 2179119 h 2179119"/>
              <a:gd name="connsiteX0" fmla="*/ 0 w 2621071"/>
              <a:gd name="connsiteY0" fmla="*/ 2172541 h 2172541"/>
              <a:gd name="connsiteX1" fmla="*/ 269588 w 2621071"/>
              <a:gd name="connsiteY1" fmla="*/ 1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407486 w 2659951"/>
              <a:gd name="connsiteY3" fmla="*/ 2172541 h 2172541"/>
              <a:gd name="connsiteX4" fmla="*/ 0 w 265995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349583 w 2659951"/>
              <a:gd name="connsiteY3" fmla="*/ 2172541 h 2172541"/>
              <a:gd name="connsiteX4" fmla="*/ 0 w 2659951"/>
              <a:gd name="connsiteY4" fmla="*/ 2172541 h 2172541"/>
              <a:gd name="connsiteX0" fmla="*/ 0 w 2653517"/>
              <a:gd name="connsiteY0" fmla="*/ 2172540 h 2172540"/>
              <a:gd name="connsiteX1" fmla="*/ 308468 w 2653517"/>
              <a:gd name="connsiteY1" fmla="*/ 0 h 2172540"/>
              <a:gd name="connsiteX2" fmla="*/ 2653517 w 2653517"/>
              <a:gd name="connsiteY2" fmla="*/ 7619 h 2172540"/>
              <a:gd name="connsiteX3" fmla="*/ 2349583 w 2653517"/>
              <a:gd name="connsiteY3" fmla="*/ 2172540 h 2172540"/>
              <a:gd name="connsiteX4" fmla="*/ 0 w 2653517"/>
              <a:gd name="connsiteY4" fmla="*/ 2172540 h 2172540"/>
              <a:gd name="connsiteX0" fmla="*/ 0 w 2653517"/>
              <a:gd name="connsiteY0" fmla="*/ 2180161 h 2180161"/>
              <a:gd name="connsiteX1" fmla="*/ 308468 w 2653517"/>
              <a:gd name="connsiteY1" fmla="*/ 7621 h 2180161"/>
              <a:gd name="connsiteX2" fmla="*/ 2653517 w 2653517"/>
              <a:gd name="connsiteY2" fmla="*/ 0 h 2180161"/>
              <a:gd name="connsiteX3" fmla="*/ 2349583 w 2653517"/>
              <a:gd name="connsiteY3" fmla="*/ 2180161 h 2180161"/>
              <a:gd name="connsiteX4" fmla="*/ 0 w 2653517"/>
              <a:gd name="connsiteY4" fmla="*/ 2180161 h 2180161"/>
              <a:gd name="connsiteX0" fmla="*/ 0 w 2647083"/>
              <a:gd name="connsiteY0" fmla="*/ 2172540 h 2172540"/>
              <a:gd name="connsiteX1" fmla="*/ 308468 w 2647083"/>
              <a:gd name="connsiteY1" fmla="*/ 0 h 2172540"/>
              <a:gd name="connsiteX2" fmla="*/ 2647083 w 2647083"/>
              <a:gd name="connsiteY2" fmla="*/ 7619 h 2172540"/>
              <a:gd name="connsiteX3" fmla="*/ 2349583 w 2647083"/>
              <a:gd name="connsiteY3" fmla="*/ 2172540 h 2172540"/>
              <a:gd name="connsiteX4" fmla="*/ 0 w 2647083"/>
              <a:gd name="connsiteY4" fmla="*/ 2172540 h 2172540"/>
              <a:gd name="connsiteX0" fmla="*/ 0 w 2666384"/>
              <a:gd name="connsiteY0" fmla="*/ 2172541 h 2172541"/>
              <a:gd name="connsiteX1" fmla="*/ 308468 w 2666384"/>
              <a:gd name="connsiteY1" fmla="*/ 1 h 2172541"/>
              <a:gd name="connsiteX2" fmla="*/ 2666384 w 2666384"/>
              <a:gd name="connsiteY2" fmla="*/ 0 h 2172541"/>
              <a:gd name="connsiteX3" fmla="*/ 2349583 w 2666384"/>
              <a:gd name="connsiteY3" fmla="*/ 2172541 h 2172541"/>
              <a:gd name="connsiteX4" fmla="*/ 0 w 2666384"/>
              <a:gd name="connsiteY4" fmla="*/ 2172541 h 2172541"/>
              <a:gd name="connsiteX0" fmla="*/ 0 w 2653517"/>
              <a:gd name="connsiteY0" fmla="*/ 2172541 h 2172541"/>
              <a:gd name="connsiteX1" fmla="*/ 308468 w 2653517"/>
              <a:gd name="connsiteY1" fmla="*/ 1 h 2172541"/>
              <a:gd name="connsiteX2" fmla="*/ 2653517 w 2653517"/>
              <a:gd name="connsiteY2" fmla="*/ 0 h 2172541"/>
              <a:gd name="connsiteX3" fmla="*/ 2349583 w 2653517"/>
              <a:gd name="connsiteY3" fmla="*/ 2172541 h 2172541"/>
              <a:gd name="connsiteX4" fmla="*/ 0 w 2653517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517" h="2172541">
                <a:moveTo>
                  <a:pt x="0" y="2172541"/>
                </a:moveTo>
                <a:lnTo>
                  <a:pt x="308468" y="1"/>
                </a:lnTo>
                <a:lnTo>
                  <a:pt x="2653517" y="0"/>
                </a:lnTo>
                <a:lnTo>
                  <a:pt x="23495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18" name="Symbol zastępczy obrazu 4">
            <a:extLst>
              <a:ext uri="{FF2B5EF4-FFF2-40B4-BE49-F238E27FC236}">
                <a16:creationId xmlns:a16="http://schemas.microsoft.com/office/drawing/2014/main" id="{D792EC98-781D-DC4E-9896-6E3BB883EF0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3514443"/>
            <a:ext cx="5586817" cy="3345448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624645"/>
              <a:gd name="connsiteY0" fmla="*/ 2169375 h 2169375"/>
              <a:gd name="connsiteX1" fmla="*/ 553 w 2624645"/>
              <a:gd name="connsiteY1" fmla="*/ 0 h 2169375"/>
              <a:gd name="connsiteX2" fmla="*/ 2624645 w 2624645"/>
              <a:gd name="connsiteY2" fmla="*/ 516962 h 2169375"/>
              <a:gd name="connsiteX3" fmla="*/ 2368606 w 2624645"/>
              <a:gd name="connsiteY3" fmla="*/ 2169375 h 2169375"/>
              <a:gd name="connsiteX4" fmla="*/ 0 w 2624645"/>
              <a:gd name="connsiteY4" fmla="*/ 2169375 h 2169375"/>
              <a:gd name="connsiteX0" fmla="*/ 0 w 2624645"/>
              <a:gd name="connsiteY0" fmla="*/ 1689077 h 1689077"/>
              <a:gd name="connsiteX1" fmla="*/ 4002 w 2624645"/>
              <a:gd name="connsiteY1" fmla="*/ 0 h 1689077"/>
              <a:gd name="connsiteX2" fmla="*/ 2624645 w 2624645"/>
              <a:gd name="connsiteY2" fmla="*/ 36664 h 1689077"/>
              <a:gd name="connsiteX3" fmla="*/ 2368606 w 2624645"/>
              <a:gd name="connsiteY3" fmla="*/ 1689077 h 1689077"/>
              <a:gd name="connsiteX4" fmla="*/ 0 w 2624645"/>
              <a:gd name="connsiteY4" fmla="*/ 1689077 h 1689077"/>
              <a:gd name="connsiteX0" fmla="*/ 0 w 2624645"/>
              <a:gd name="connsiteY0" fmla="*/ 1670745 h 1670745"/>
              <a:gd name="connsiteX1" fmla="*/ 553 w 2624645"/>
              <a:gd name="connsiteY1" fmla="*/ 0 h 1670745"/>
              <a:gd name="connsiteX2" fmla="*/ 2624645 w 2624645"/>
              <a:gd name="connsiteY2" fmla="*/ 18332 h 1670745"/>
              <a:gd name="connsiteX3" fmla="*/ 2368606 w 2624645"/>
              <a:gd name="connsiteY3" fmla="*/ 1670745 h 1670745"/>
              <a:gd name="connsiteX4" fmla="*/ 0 w 2624645"/>
              <a:gd name="connsiteY4" fmla="*/ 1670745 h 1670745"/>
              <a:gd name="connsiteX0" fmla="*/ 0 w 2624645"/>
              <a:gd name="connsiteY0" fmla="*/ 1659746 h 1659746"/>
              <a:gd name="connsiteX1" fmla="*/ 553 w 2624645"/>
              <a:gd name="connsiteY1" fmla="*/ 0 h 1659746"/>
              <a:gd name="connsiteX2" fmla="*/ 2624645 w 2624645"/>
              <a:gd name="connsiteY2" fmla="*/ 7333 h 1659746"/>
              <a:gd name="connsiteX3" fmla="*/ 2368606 w 2624645"/>
              <a:gd name="connsiteY3" fmla="*/ 1659746 h 1659746"/>
              <a:gd name="connsiteX4" fmla="*/ 0 w 2624645"/>
              <a:gd name="connsiteY4" fmla="*/ 1659746 h 1659746"/>
              <a:gd name="connsiteX0" fmla="*/ 0 w 2624645"/>
              <a:gd name="connsiteY0" fmla="*/ 1652413 h 1652413"/>
              <a:gd name="connsiteX1" fmla="*/ 553 w 2624645"/>
              <a:gd name="connsiteY1" fmla="*/ 3666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28025 w 2624645"/>
              <a:gd name="connsiteY3" fmla="*/ 605963 h 1652413"/>
              <a:gd name="connsiteX4" fmla="*/ 2368606 w 2624645"/>
              <a:gd name="connsiteY4" fmla="*/ 1652413 h 1652413"/>
              <a:gd name="connsiteX5" fmla="*/ 0 w 2624645"/>
              <a:gd name="connsiteY5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30900 w 2624645"/>
              <a:gd name="connsiteY3" fmla="*/ 569299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5370 w 2624645"/>
              <a:gd name="connsiteY3" fmla="*/ 604436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1059 w 2624645"/>
              <a:gd name="connsiteY3" fmla="*/ 605964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528025"/>
              <a:gd name="connsiteY0" fmla="*/ 1653941 h 1653941"/>
              <a:gd name="connsiteX1" fmla="*/ 553 w 2528025"/>
              <a:gd name="connsiteY1" fmla="*/ 1528 h 1653941"/>
              <a:gd name="connsiteX2" fmla="*/ 2192049 w 2528025"/>
              <a:gd name="connsiteY2" fmla="*/ 0 h 1653941"/>
              <a:gd name="connsiteX3" fmla="*/ 2081059 w 2528025"/>
              <a:gd name="connsiteY3" fmla="*/ 607492 h 1653941"/>
              <a:gd name="connsiteX4" fmla="*/ 2528025 w 2528025"/>
              <a:gd name="connsiteY4" fmla="*/ 607491 h 1653941"/>
              <a:gd name="connsiteX5" fmla="*/ 2368606 w 2528025"/>
              <a:gd name="connsiteY5" fmla="*/ 1653941 h 1653941"/>
              <a:gd name="connsiteX6" fmla="*/ 0 w 2528025"/>
              <a:gd name="connsiteY6" fmla="*/ 1653941 h 1653941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92049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81278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8200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1014 w 2528025"/>
              <a:gd name="connsiteY2" fmla="*/ 44302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902 w 2528927"/>
              <a:gd name="connsiteY0" fmla="*/ 1608111 h 1608111"/>
              <a:gd name="connsiteX1" fmla="*/ 18 w 2528927"/>
              <a:gd name="connsiteY1" fmla="*/ 3056 h 1608111"/>
              <a:gd name="connsiteX2" fmla="*/ 2171916 w 2528927"/>
              <a:gd name="connsiteY2" fmla="*/ 0 h 1608111"/>
              <a:gd name="connsiteX3" fmla="*/ 2081961 w 2528927"/>
              <a:gd name="connsiteY3" fmla="*/ 561662 h 1608111"/>
              <a:gd name="connsiteX4" fmla="*/ 2528927 w 2528927"/>
              <a:gd name="connsiteY4" fmla="*/ 561661 h 1608111"/>
              <a:gd name="connsiteX5" fmla="*/ 2369508 w 2528927"/>
              <a:gd name="connsiteY5" fmla="*/ 1608111 h 1608111"/>
              <a:gd name="connsiteX6" fmla="*/ 902 w 2528927"/>
              <a:gd name="connsiteY6" fmla="*/ 1608111 h 1608111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71916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4755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2767 w 2528927"/>
              <a:gd name="connsiteY2" fmla="*/ 3093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2767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2812 w 2528927"/>
              <a:gd name="connsiteY3" fmla="*/ 560097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4285 w 2528927"/>
              <a:gd name="connsiteY3" fmla="*/ 563228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8927" h="1609676">
                <a:moveTo>
                  <a:pt x="902" y="1609676"/>
                </a:moveTo>
                <a:cubicBezTo>
                  <a:pt x="1086" y="887606"/>
                  <a:pt x="-166" y="722108"/>
                  <a:pt x="18" y="38"/>
                </a:cubicBezTo>
                <a:lnTo>
                  <a:pt x="2155713" y="0"/>
                </a:lnTo>
                <a:lnTo>
                  <a:pt x="2064285" y="563228"/>
                </a:lnTo>
                <a:lnTo>
                  <a:pt x="2528927" y="563226"/>
                </a:lnTo>
                <a:lnTo>
                  <a:pt x="2369508" y="1609676"/>
                </a:lnTo>
                <a:lnTo>
                  <a:pt x="902" y="160967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12" name="Symbol zastępczy tekstu 9">
            <a:extLst>
              <a:ext uri="{FF2B5EF4-FFF2-40B4-BE49-F238E27FC236}">
                <a16:creationId xmlns:a16="http://schemas.microsoft.com/office/drawing/2014/main" id="{94A2A4AC-6772-1C4E-96FE-7FB40B6212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84211" y="2349311"/>
            <a:ext cx="5315741" cy="2159379"/>
          </a:xfrm>
          <a:prstGeom prst="parallelogram">
            <a:avLst>
              <a:gd name="adj" fmla="val 16947"/>
            </a:avLst>
          </a:prstGeom>
          <a:solidFill>
            <a:srgbClr val="7C7C7C"/>
          </a:solidFill>
        </p:spPr>
        <p:txBody>
          <a:bodyPr lIns="0" anchor="ctr" anchorCtr="0"/>
          <a:lstStyle>
            <a:lvl1pPr marL="342900" marR="0" indent="-34290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2000"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elit, </a:t>
            </a:r>
            <a:r>
              <a:rPr lang="pl-PL" err="1"/>
              <a:t>sed</a:t>
            </a:r>
            <a:r>
              <a:rPr lang="pl-PL"/>
              <a:t> do </a:t>
            </a:r>
            <a:r>
              <a:rPr lang="pl-PL" err="1"/>
              <a:t>eiusmod</a:t>
            </a:r>
            <a:r>
              <a:rPr lang="pl-PL"/>
              <a:t> </a:t>
            </a:r>
            <a:r>
              <a:rPr lang="pl-PL" err="1"/>
              <a:t>tempor</a:t>
            </a:r>
            <a:r>
              <a:rPr lang="pl-PL"/>
              <a:t>.</a:t>
            </a:r>
          </a:p>
        </p:txBody>
      </p:sp>
      <p:sp>
        <p:nvSpPr>
          <p:cNvPr id="22" name="Symbol zastępczy obrazu 4">
            <a:extLst>
              <a:ext uri="{FF2B5EF4-FFF2-40B4-BE49-F238E27FC236}">
                <a16:creationId xmlns:a16="http://schemas.microsoft.com/office/drawing/2014/main" id="{951230A0-7FA7-5842-B224-C8F29F4D624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6416040" cy="3337752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461855 w 2707427"/>
              <a:gd name="connsiteY3" fmla="*/ 1593751 h 2169375"/>
              <a:gd name="connsiteX4" fmla="*/ 0 w 2707427"/>
              <a:gd name="connsiteY4" fmla="*/ 2169375 h 2169375"/>
              <a:gd name="connsiteX0" fmla="*/ 2671 w 2706883"/>
              <a:gd name="connsiteY0" fmla="*/ 1623082 h 1623082"/>
              <a:gd name="connsiteX1" fmla="*/ 9 w 2706883"/>
              <a:gd name="connsiteY1" fmla="*/ 0 h 1623082"/>
              <a:gd name="connsiteX2" fmla="*/ 2706883 w 2706883"/>
              <a:gd name="connsiteY2" fmla="*/ 0 h 1623082"/>
              <a:gd name="connsiteX3" fmla="*/ 2461311 w 2706883"/>
              <a:gd name="connsiteY3" fmla="*/ 1593751 h 1623082"/>
              <a:gd name="connsiteX4" fmla="*/ 2671 w 2706883"/>
              <a:gd name="connsiteY4" fmla="*/ 1623082 h 1623082"/>
              <a:gd name="connsiteX0" fmla="*/ 2671 w 2706883"/>
              <a:gd name="connsiteY0" fmla="*/ 1582752 h 1593751"/>
              <a:gd name="connsiteX1" fmla="*/ 9 w 2706883"/>
              <a:gd name="connsiteY1" fmla="*/ 0 h 1593751"/>
              <a:gd name="connsiteX2" fmla="*/ 2706883 w 2706883"/>
              <a:gd name="connsiteY2" fmla="*/ 0 h 1593751"/>
              <a:gd name="connsiteX3" fmla="*/ 2461311 w 2706883"/>
              <a:gd name="connsiteY3" fmla="*/ 1593751 h 1593751"/>
              <a:gd name="connsiteX4" fmla="*/ 2671 w 2706883"/>
              <a:gd name="connsiteY4" fmla="*/ 1582752 h 1593751"/>
              <a:gd name="connsiteX0" fmla="*/ 0 w 2707427"/>
              <a:gd name="connsiteY0" fmla="*/ 1586419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86419 h 1593751"/>
              <a:gd name="connsiteX0" fmla="*/ 0 w 2707427"/>
              <a:gd name="connsiteY0" fmla="*/ 1590086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90086 h 1593751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461855 w 2707427"/>
              <a:gd name="connsiteY3" fmla="*/ 1593751 h 1593752"/>
              <a:gd name="connsiteX4" fmla="*/ 0 w 2707427"/>
              <a:gd name="connsiteY4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461855 w 2707427"/>
              <a:gd name="connsiteY4" fmla="*/ 1593751 h 1593752"/>
              <a:gd name="connsiteX5" fmla="*/ 0 w 2707427"/>
              <a:gd name="connsiteY5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540222 w 2707427"/>
              <a:gd name="connsiteY4" fmla="*/ 1067837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5609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0250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033126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49204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13227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2525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3752 h 1605973"/>
              <a:gd name="connsiteX0" fmla="*/ 0 w 2707427"/>
              <a:gd name="connsiteY0" fmla="*/ 159986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986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17226 w 2707427"/>
              <a:gd name="connsiteY5" fmla="*/ 1604407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1345 w 2707427"/>
              <a:gd name="connsiteY5" fmla="*/ 1604407 h 1605973"/>
              <a:gd name="connsiteX6" fmla="*/ 0 w 2707427"/>
              <a:gd name="connsiteY6" fmla="*/ 1605973 h 160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7427" h="1605973">
                <a:moveTo>
                  <a:pt x="0" y="1605973"/>
                </a:moveTo>
                <a:cubicBezTo>
                  <a:pt x="184" y="883903"/>
                  <a:pt x="369" y="722070"/>
                  <a:pt x="553" y="0"/>
                </a:cubicBezTo>
                <a:lnTo>
                  <a:pt x="2707427" y="0"/>
                </a:lnTo>
                <a:lnTo>
                  <a:pt x="2544242" y="1041867"/>
                </a:lnTo>
                <a:lnTo>
                  <a:pt x="2107421" y="1043432"/>
                </a:lnTo>
                <a:lnTo>
                  <a:pt x="2021345" y="1604407"/>
                </a:lnTo>
                <a:lnTo>
                  <a:pt x="0" y="1605973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877713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JIT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C3F752FE-2D2F-5A4E-9B0D-1DC2F4E29FB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ymbol zastępczy obrazu 9">
            <a:extLst>
              <a:ext uri="{FF2B5EF4-FFF2-40B4-BE49-F238E27FC236}">
                <a16:creationId xmlns:a16="http://schemas.microsoft.com/office/drawing/2014/main" id="{A8829EB4-BB58-FA47-9A59-BC7768DCE7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noFill/>
          </a:ln>
        </p:spPr>
        <p:txBody>
          <a:bodyPr wrap="square">
            <a:noAutofit/>
          </a:bodyPr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09356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6" name="Symbol zastępczy tabeli 5">
            <a:extLst>
              <a:ext uri="{FF2B5EF4-FFF2-40B4-BE49-F238E27FC236}">
                <a16:creationId xmlns:a16="http://schemas.microsoft.com/office/drawing/2014/main" id="{10EF85CE-6BDB-4349-AA90-6233CE757438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11198904" cy="4217988"/>
          </a:xfrm>
        </p:spPr>
        <p:txBody>
          <a:bodyPr/>
          <a:lstStyle>
            <a:lvl1pPr>
              <a:defRPr b="0" i="0">
                <a:latin typeface="Moderat JIT" pitchFamily="2" charset="0"/>
              </a:defRPr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68556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6" name="Symbol zastępczy tabeli 5">
            <a:extLst>
              <a:ext uri="{FF2B5EF4-FFF2-40B4-BE49-F238E27FC236}">
                <a16:creationId xmlns:a16="http://schemas.microsoft.com/office/drawing/2014/main" id="{10EF85CE-6BDB-4349-AA90-6233CE757438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5438175" cy="4217988"/>
          </a:xfrm>
        </p:spPr>
        <p:txBody>
          <a:bodyPr/>
          <a:lstStyle>
            <a:lvl1pPr algn="ctr">
              <a:defRPr b="0" i="0">
                <a:latin typeface="Moderat JIT" pitchFamily="2" charset="0"/>
              </a:defRPr>
            </a:lvl1pPr>
          </a:lstStyle>
          <a:p>
            <a:endParaRPr lang="pl-PL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453572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07988" y="1591200"/>
            <a:ext cx="11198903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96805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8DF7D9B8-6762-DA4D-8C4D-7909E623CC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1591200"/>
            <a:ext cx="5439600" cy="4217988"/>
          </a:xfrm>
        </p:spPr>
        <p:txBody>
          <a:bodyPr numCol="2"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  <a:lvl2pPr marL="363538" indent="-239713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2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elit, </a:t>
            </a:r>
            <a:r>
              <a:rPr lang="pl-PL" err="1"/>
              <a:t>sed</a:t>
            </a:r>
            <a:r>
              <a:rPr lang="pl-PL"/>
              <a:t> do </a:t>
            </a:r>
            <a:r>
              <a:rPr lang="pl-PL" err="1"/>
              <a:t>eiusmod</a:t>
            </a:r>
            <a:r>
              <a:rPr lang="pl-PL"/>
              <a:t> </a:t>
            </a:r>
            <a:r>
              <a:rPr lang="pl-PL" err="1"/>
              <a:t>tempor</a:t>
            </a:r>
            <a:r>
              <a:rPr lang="pl-PL"/>
              <a:t>.</a:t>
            </a:r>
          </a:p>
          <a:p>
            <a:pPr lvl="1"/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enim</a:t>
            </a:r>
            <a:r>
              <a:rPr lang="pl-PL"/>
              <a:t> ad </a:t>
            </a:r>
            <a:r>
              <a:rPr lang="pl-PL" err="1"/>
              <a:t>minim</a:t>
            </a:r>
            <a:r>
              <a:rPr lang="pl-PL"/>
              <a:t> </a:t>
            </a:r>
            <a:r>
              <a:rPr lang="pl-PL" err="1"/>
              <a:t>veniam</a:t>
            </a:r>
            <a:r>
              <a:rPr lang="pl-PL"/>
              <a:t>, </a:t>
            </a:r>
            <a:r>
              <a:rPr lang="pl-PL" err="1"/>
              <a:t>quis</a:t>
            </a:r>
            <a:r>
              <a:rPr lang="pl-PL"/>
              <a:t> </a:t>
            </a:r>
            <a:r>
              <a:rPr lang="pl-PL" err="1"/>
              <a:t>nostrud</a:t>
            </a:r>
            <a:r>
              <a:rPr lang="pl-PL"/>
              <a:t> </a:t>
            </a:r>
            <a:r>
              <a:rPr lang="pl-PL" err="1"/>
              <a:t>exercitation</a:t>
            </a:r>
            <a:endParaRPr lang="pl-PL"/>
          </a:p>
          <a:p>
            <a:pPr lvl="1"/>
            <a:r>
              <a:rPr lang="pl-PL" err="1"/>
              <a:t>Ullamco</a:t>
            </a:r>
            <a:r>
              <a:rPr lang="pl-PL"/>
              <a:t> </a:t>
            </a:r>
            <a:r>
              <a:rPr lang="pl-PL" err="1"/>
              <a:t>laboris</a:t>
            </a:r>
            <a:r>
              <a:rPr lang="pl-PL"/>
              <a:t> </a:t>
            </a:r>
            <a:r>
              <a:rPr lang="pl-PL" err="1"/>
              <a:t>nisi</a:t>
            </a:r>
            <a:r>
              <a:rPr lang="pl-PL"/>
              <a:t> </a:t>
            </a:r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aliquip</a:t>
            </a:r>
            <a:r>
              <a:rPr lang="pl-PL"/>
              <a:t> ex </a:t>
            </a:r>
            <a:r>
              <a:rPr lang="pl-PL" err="1"/>
              <a:t>ea</a:t>
            </a:r>
            <a:r>
              <a:rPr lang="pl-PL"/>
              <a:t> </a:t>
            </a:r>
            <a:r>
              <a:rPr lang="pl-PL" err="1"/>
              <a:t>commodo</a:t>
            </a:r>
            <a:r>
              <a:rPr lang="pl-PL"/>
              <a:t> </a:t>
            </a:r>
            <a:r>
              <a:rPr lang="pl-PL" err="1"/>
              <a:t>consequat</a:t>
            </a:r>
            <a:endParaRPr lang="pl-PL"/>
          </a:p>
          <a:p>
            <a:pPr lvl="1"/>
            <a:r>
              <a:rPr lang="pl-PL" err="1"/>
              <a:t>Duis</a:t>
            </a:r>
            <a:r>
              <a:rPr lang="pl-PL"/>
              <a:t> </a:t>
            </a:r>
            <a:r>
              <a:rPr lang="pl-PL" err="1"/>
              <a:t>aute</a:t>
            </a:r>
            <a:r>
              <a:rPr lang="pl-PL"/>
              <a:t> </a:t>
            </a:r>
            <a:r>
              <a:rPr lang="pl-PL" err="1"/>
              <a:t>irure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in </a:t>
            </a:r>
            <a:r>
              <a:rPr lang="pl-PL" err="1"/>
              <a:t>reprehenderit</a:t>
            </a:r>
            <a:r>
              <a:rPr lang="pl-PL"/>
              <a:t> in </a:t>
            </a:r>
            <a:r>
              <a:rPr lang="pl-PL" err="1"/>
              <a:t>voluptate</a:t>
            </a:r>
            <a:r>
              <a:rPr lang="pl-PL"/>
              <a:t> </a:t>
            </a:r>
            <a:r>
              <a:rPr lang="pl-PL" err="1"/>
              <a:t>velit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511332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95CE9177-D1A7-A740-A41D-91283288DAC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07988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720650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olny kształt 7">
            <a:extLst>
              <a:ext uri="{FF2B5EF4-FFF2-40B4-BE49-F238E27FC236}">
                <a16:creationId xmlns:a16="http://schemas.microsoft.com/office/drawing/2014/main" id="{74BD3E45-5639-F24F-80FC-3270BFDD326F}"/>
              </a:ext>
            </a:extLst>
          </p:cNvPr>
          <p:cNvSpPr/>
          <p:nvPr userDrawn="1"/>
        </p:nvSpPr>
        <p:spPr>
          <a:xfrm>
            <a:off x="4168738" y="0"/>
            <a:ext cx="8023262" cy="6858000"/>
          </a:xfrm>
          <a:custGeom>
            <a:avLst/>
            <a:gdLst>
              <a:gd name="connsiteX0" fmla="*/ 2565421 w 8023262"/>
              <a:gd name="connsiteY0" fmla="*/ 0 h 6858000"/>
              <a:gd name="connsiteX1" fmla="*/ 4029229 w 8023262"/>
              <a:gd name="connsiteY1" fmla="*/ 0 h 6858000"/>
              <a:gd name="connsiteX2" fmla="*/ 4030133 w 8023262"/>
              <a:gd name="connsiteY2" fmla="*/ 0 h 6858000"/>
              <a:gd name="connsiteX3" fmla="*/ 5493037 w 8023262"/>
              <a:gd name="connsiteY3" fmla="*/ 0 h 6858000"/>
              <a:gd name="connsiteX4" fmla="*/ 6956845 w 8023262"/>
              <a:gd name="connsiteY4" fmla="*/ 0 h 6858000"/>
              <a:gd name="connsiteX5" fmla="*/ 8023262 w 8023262"/>
              <a:gd name="connsiteY5" fmla="*/ 0 h 6858000"/>
              <a:gd name="connsiteX6" fmla="*/ 8023262 w 8023262"/>
              <a:gd name="connsiteY6" fmla="*/ 1064740 h 6858000"/>
              <a:gd name="connsiteX7" fmla="*/ 5856136 w 8023262"/>
              <a:gd name="connsiteY7" fmla="*/ 6858000 h 6858000"/>
              <a:gd name="connsiteX8" fmla="*/ 4392328 w 8023262"/>
              <a:gd name="connsiteY8" fmla="*/ 6858000 h 6858000"/>
              <a:gd name="connsiteX9" fmla="*/ 4391424 w 8023262"/>
              <a:gd name="connsiteY9" fmla="*/ 6858000 h 6858000"/>
              <a:gd name="connsiteX10" fmla="*/ 2928520 w 8023262"/>
              <a:gd name="connsiteY10" fmla="*/ 6858000 h 6858000"/>
              <a:gd name="connsiteX11" fmla="*/ 2927616 w 8023262"/>
              <a:gd name="connsiteY11" fmla="*/ 6858000 h 6858000"/>
              <a:gd name="connsiteX12" fmla="*/ 1464712 w 8023262"/>
              <a:gd name="connsiteY12" fmla="*/ 6858000 h 6858000"/>
              <a:gd name="connsiteX13" fmla="*/ 1463808 w 8023262"/>
              <a:gd name="connsiteY13" fmla="*/ 6858000 h 6858000"/>
              <a:gd name="connsiteX14" fmla="*/ 0 w 8023262"/>
              <a:gd name="connsiteY14" fmla="*/ 6858000 h 6858000"/>
              <a:gd name="connsiteX15" fmla="*/ 2565421 w 8023262"/>
              <a:gd name="connsiteY1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023262" h="6858000">
                <a:moveTo>
                  <a:pt x="2565421" y="0"/>
                </a:moveTo>
                <a:lnTo>
                  <a:pt x="4029229" y="0"/>
                </a:lnTo>
                <a:lnTo>
                  <a:pt x="4030133" y="0"/>
                </a:lnTo>
                <a:lnTo>
                  <a:pt x="5493037" y="0"/>
                </a:lnTo>
                <a:lnTo>
                  <a:pt x="6956845" y="0"/>
                </a:lnTo>
                <a:lnTo>
                  <a:pt x="8023262" y="0"/>
                </a:lnTo>
                <a:lnTo>
                  <a:pt x="8023262" y="1064740"/>
                </a:lnTo>
                <a:lnTo>
                  <a:pt x="5856136" y="6858000"/>
                </a:lnTo>
                <a:lnTo>
                  <a:pt x="4392328" y="6858000"/>
                </a:lnTo>
                <a:lnTo>
                  <a:pt x="4391424" y="6858000"/>
                </a:lnTo>
                <a:lnTo>
                  <a:pt x="2928520" y="6858000"/>
                </a:lnTo>
                <a:lnTo>
                  <a:pt x="2927616" y="6858000"/>
                </a:lnTo>
                <a:lnTo>
                  <a:pt x="1464712" y="6858000"/>
                </a:lnTo>
                <a:lnTo>
                  <a:pt x="1463808" y="6858000"/>
                </a:lnTo>
                <a:lnTo>
                  <a:pt x="0" y="6858000"/>
                </a:lnTo>
                <a:lnTo>
                  <a:pt x="2565421" y="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Dowolny kształt 13">
            <a:extLst>
              <a:ext uri="{FF2B5EF4-FFF2-40B4-BE49-F238E27FC236}">
                <a16:creationId xmlns:a16="http://schemas.microsoft.com/office/drawing/2014/main" id="{1237FF6D-728D-FF49-A341-8BD68A26427D}"/>
              </a:ext>
            </a:extLst>
          </p:cNvPr>
          <p:cNvSpPr/>
          <p:nvPr userDrawn="1"/>
        </p:nvSpPr>
        <p:spPr>
          <a:xfrm>
            <a:off x="0" y="0"/>
            <a:ext cx="6746238" cy="6858000"/>
          </a:xfrm>
          <a:custGeom>
            <a:avLst/>
            <a:gdLst>
              <a:gd name="connsiteX0" fmla="*/ 890102 w 6746238"/>
              <a:gd name="connsiteY0" fmla="*/ 0 h 6858000"/>
              <a:gd name="connsiteX1" fmla="*/ 2353910 w 6746238"/>
              <a:gd name="connsiteY1" fmla="*/ 0 h 6858000"/>
              <a:gd name="connsiteX2" fmla="*/ 2354814 w 6746238"/>
              <a:gd name="connsiteY2" fmla="*/ 0 h 6858000"/>
              <a:gd name="connsiteX3" fmla="*/ 3817718 w 6746238"/>
              <a:gd name="connsiteY3" fmla="*/ 0 h 6858000"/>
              <a:gd name="connsiteX4" fmla="*/ 5281526 w 6746238"/>
              <a:gd name="connsiteY4" fmla="*/ 0 h 6858000"/>
              <a:gd name="connsiteX5" fmla="*/ 6746238 w 6746238"/>
              <a:gd name="connsiteY5" fmla="*/ 0 h 6858000"/>
              <a:gd name="connsiteX6" fmla="*/ 4180817 w 6746238"/>
              <a:gd name="connsiteY6" fmla="*/ 6858000 h 6858000"/>
              <a:gd name="connsiteX7" fmla="*/ 2717009 w 6746238"/>
              <a:gd name="connsiteY7" fmla="*/ 6858000 h 6858000"/>
              <a:gd name="connsiteX8" fmla="*/ 2716105 w 6746238"/>
              <a:gd name="connsiteY8" fmla="*/ 6858000 h 6858000"/>
              <a:gd name="connsiteX9" fmla="*/ 1253201 w 6746238"/>
              <a:gd name="connsiteY9" fmla="*/ 6858000 h 6858000"/>
              <a:gd name="connsiteX10" fmla="*/ 1252297 w 6746238"/>
              <a:gd name="connsiteY10" fmla="*/ 6858000 h 6858000"/>
              <a:gd name="connsiteX11" fmla="*/ 0 w 6746238"/>
              <a:gd name="connsiteY11" fmla="*/ 6858000 h 6858000"/>
              <a:gd name="connsiteX12" fmla="*/ 0 w 6746238"/>
              <a:gd name="connsiteY12" fmla="*/ 2379461 h 6858000"/>
              <a:gd name="connsiteX13" fmla="*/ 890102 w 6746238"/>
              <a:gd name="connsiteY1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746238" h="6858000">
                <a:moveTo>
                  <a:pt x="890102" y="0"/>
                </a:moveTo>
                <a:lnTo>
                  <a:pt x="2353910" y="0"/>
                </a:lnTo>
                <a:lnTo>
                  <a:pt x="2354814" y="0"/>
                </a:lnTo>
                <a:lnTo>
                  <a:pt x="3817718" y="0"/>
                </a:lnTo>
                <a:lnTo>
                  <a:pt x="5281526" y="0"/>
                </a:lnTo>
                <a:lnTo>
                  <a:pt x="6746238" y="0"/>
                </a:lnTo>
                <a:lnTo>
                  <a:pt x="4180817" y="6858000"/>
                </a:lnTo>
                <a:lnTo>
                  <a:pt x="2717009" y="6858000"/>
                </a:lnTo>
                <a:lnTo>
                  <a:pt x="2716105" y="6858000"/>
                </a:lnTo>
                <a:lnTo>
                  <a:pt x="1253201" y="6858000"/>
                </a:lnTo>
                <a:lnTo>
                  <a:pt x="1252297" y="6858000"/>
                </a:lnTo>
                <a:lnTo>
                  <a:pt x="0" y="6858000"/>
                </a:lnTo>
                <a:lnTo>
                  <a:pt x="0" y="2379461"/>
                </a:lnTo>
                <a:lnTo>
                  <a:pt x="890102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4C5FE388-A4A0-7949-B070-26B503DC4202}"/>
              </a:ext>
            </a:extLst>
          </p:cNvPr>
          <p:cNvSpPr/>
          <p:nvPr userDrawn="1"/>
        </p:nvSpPr>
        <p:spPr>
          <a:xfrm>
            <a:off x="10022886" y="1059426"/>
            <a:ext cx="2169114" cy="5798574"/>
          </a:xfrm>
          <a:custGeom>
            <a:avLst/>
            <a:gdLst>
              <a:gd name="connsiteX0" fmla="*/ 2169114 w 2169114"/>
              <a:gd name="connsiteY0" fmla="*/ 0 h 5798574"/>
              <a:gd name="connsiteX1" fmla="*/ 2169114 w 2169114"/>
              <a:gd name="connsiteY1" fmla="*/ 5798574 h 5798574"/>
              <a:gd name="connsiteX2" fmla="*/ 1464712 w 2169114"/>
              <a:gd name="connsiteY2" fmla="*/ 5798574 h 5798574"/>
              <a:gd name="connsiteX3" fmla="*/ 1463808 w 2169114"/>
              <a:gd name="connsiteY3" fmla="*/ 5798574 h 5798574"/>
              <a:gd name="connsiteX4" fmla="*/ 0 w 2169114"/>
              <a:gd name="connsiteY4" fmla="*/ 5798574 h 5798574"/>
              <a:gd name="connsiteX5" fmla="*/ 2169114 w 2169114"/>
              <a:gd name="connsiteY5" fmla="*/ 0 h 579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114" h="5798574">
                <a:moveTo>
                  <a:pt x="2169114" y="0"/>
                </a:moveTo>
                <a:lnTo>
                  <a:pt x="2169114" y="5798574"/>
                </a:lnTo>
                <a:lnTo>
                  <a:pt x="1464712" y="5798574"/>
                </a:lnTo>
                <a:lnTo>
                  <a:pt x="1463808" y="5798574"/>
                </a:lnTo>
                <a:lnTo>
                  <a:pt x="0" y="5798574"/>
                </a:lnTo>
                <a:lnTo>
                  <a:pt x="2169114" y="0"/>
                </a:lnTo>
                <a:close/>
              </a:path>
            </a:pathLst>
          </a:cu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Symbol zastępczy tekstu 35">
            <a:extLst>
              <a:ext uri="{FF2B5EF4-FFF2-40B4-BE49-F238E27FC236}">
                <a16:creationId xmlns:a16="http://schemas.microsoft.com/office/drawing/2014/main" id="{DCEF96FB-B0BD-6B41-9B69-E051AD29C2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8452" y="5529132"/>
            <a:ext cx="5387881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tekst</a:t>
            </a:r>
          </a:p>
        </p:txBody>
      </p:sp>
      <p:sp>
        <p:nvSpPr>
          <p:cNvPr id="7" name="Symbol zastępczy obrazu 9">
            <a:extLst>
              <a:ext uri="{FF2B5EF4-FFF2-40B4-BE49-F238E27FC236}">
                <a16:creationId xmlns:a16="http://schemas.microsoft.com/office/drawing/2014/main" id="{C514E248-F843-6340-8BAC-72DBE61551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noFill/>
          </a:ln>
        </p:spPr>
        <p:txBody>
          <a:bodyPr wrap="square">
            <a:noAutofit/>
          </a:bodyPr>
          <a:lstStyle/>
          <a:p>
            <a:endParaRPr lang="pl-PL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EE07198B-8F07-4A4F-B517-77E0025F83AB}"/>
              </a:ext>
            </a:extLst>
          </p:cNvPr>
          <p:cNvSpPr txBox="1"/>
          <p:nvPr userDrawn="1"/>
        </p:nvSpPr>
        <p:spPr>
          <a:xfrm>
            <a:off x="4898452" y="609723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>
                <a:solidFill>
                  <a:srgbClr val="7C7C7C"/>
                </a:solidFill>
                <a:latin typeface="Moderat JIT" pitchFamily="2" charset="0"/>
                <a:hlinkClick r:id="rId2"/>
              </a:rPr>
              <a:t>https://jit.team</a:t>
            </a:r>
            <a:endParaRPr lang="pl-PL" sz="160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3219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6EA6788B-C07F-FD44-8177-D0EB9906A5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Grafika 30">
            <a:extLst>
              <a:ext uri="{FF2B5EF4-FFF2-40B4-BE49-F238E27FC236}">
                <a16:creationId xmlns:a16="http://schemas.microsoft.com/office/drawing/2014/main" id="{DCF71B54-12BD-B640-B788-1FB94E9F8C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029" y="4774573"/>
            <a:ext cx="4618947" cy="1562291"/>
          </a:xfrm>
          <a:prstGeom prst="rect">
            <a:avLst/>
          </a:prstGeom>
        </p:spPr>
      </p:pic>
      <p:sp>
        <p:nvSpPr>
          <p:cNvPr id="9" name="Symbol zastępczy tekstu 35">
            <a:extLst>
              <a:ext uri="{FF2B5EF4-FFF2-40B4-BE49-F238E27FC236}">
                <a16:creationId xmlns:a16="http://schemas.microsoft.com/office/drawing/2014/main" id="{C673F9FA-CDC6-AC49-910A-C149FB7D3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1833" y="521136"/>
            <a:ext cx="3063850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tekst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83859C03-11E5-FB49-8BE8-74CED0B7A18F}"/>
              </a:ext>
            </a:extLst>
          </p:cNvPr>
          <p:cNvSpPr txBox="1"/>
          <p:nvPr userDrawn="1"/>
        </p:nvSpPr>
        <p:spPr>
          <a:xfrm>
            <a:off x="801833" y="1089240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8037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|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B54C30B7-B135-9946-90CB-7A6A2A6231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Symbol zastępczy obrazu 2">
            <a:extLst>
              <a:ext uri="{FF2B5EF4-FFF2-40B4-BE49-F238E27FC236}">
                <a16:creationId xmlns:a16="http://schemas.microsoft.com/office/drawing/2014/main" id="{BF25EE85-3681-9A41-BC03-C2C4DDECE94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 flipV="1">
            <a:off x="1720410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pic>
        <p:nvPicPr>
          <p:cNvPr id="21" name="Grafika 20">
            <a:extLst>
              <a:ext uri="{FF2B5EF4-FFF2-40B4-BE49-F238E27FC236}">
                <a16:creationId xmlns:a16="http://schemas.microsoft.com/office/drawing/2014/main" id="{D6E2D9BD-CFE8-314A-AB97-42658D95E0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4025" y="2459131"/>
            <a:ext cx="3663950" cy="1939738"/>
          </a:xfrm>
          <a:prstGeom prst="rect">
            <a:avLst/>
          </a:prstGeom>
        </p:spPr>
      </p:pic>
      <p:sp>
        <p:nvSpPr>
          <p:cNvPr id="22" name="Symbol zastępczy obrazu 2">
            <a:extLst>
              <a:ext uri="{FF2B5EF4-FFF2-40B4-BE49-F238E27FC236}">
                <a16:creationId xmlns:a16="http://schemas.microsoft.com/office/drawing/2014/main" id="{526032C6-75A7-CB4B-B137-2823310EBD74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 rot="16200000" flipH="1" flipV="1">
            <a:off x="420986" y="2169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23" name="Symbol zastępczy obrazu 2">
            <a:extLst>
              <a:ext uri="{FF2B5EF4-FFF2-40B4-BE49-F238E27FC236}">
                <a16:creationId xmlns:a16="http://schemas.microsoft.com/office/drawing/2014/main" id="{6333F177-C7D3-BC4D-A8C7-C48A1592D235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1720411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24" name="Symbol zastępczy obrazu 2">
            <a:extLst>
              <a:ext uri="{FF2B5EF4-FFF2-40B4-BE49-F238E27FC236}">
                <a16:creationId xmlns:a16="http://schemas.microsoft.com/office/drawing/2014/main" id="{2D1993D9-F8D3-5241-8C7B-6B4325D02A73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 flipV="1">
            <a:off x="3488698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25" name="Symbol zastępczy obrazu 2">
            <a:extLst>
              <a:ext uri="{FF2B5EF4-FFF2-40B4-BE49-F238E27FC236}">
                <a16:creationId xmlns:a16="http://schemas.microsoft.com/office/drawing/2014/main" id="{FB2466E1-DDAC-4C41-99C2-F62A1B9AF5E7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488699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26" name="Symbol zastępczy obrazu 2">
            <a:extLst>
              <a:ext uri="{FF2B5EF4-FFF2-40B4-BE49-F238E27FC236}">
                <a16:creationId xmlns:a16="http://schemas.microsoft.com/office/drawing/2014/main" id="{5CF1A319-1FF6-F245-B4BE-F8756CED34F2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 flipV="1">
            <a:off x="5256986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27" name="Symbol zastępczy obrazu 2">
            <a:extLst>
              <a:ext uri="{FF2B5EF4-FFF2-40B4-BE49-F238E27FC236}">
                <a16:creationId xmlns:a16="http://schemas.microsoft.com/office/drawing/2014/main" id="{4AAD53F0-C028-AE45-8450-FA8EB33489F2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5256987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28" name="Symbol zastępczy obrazu 2">
            <a:extLst>
              <a:ext uri="{FF2B5EF4-FFF2-40B4-BE49-F238E27FC236}">
                <a16:creationId xmlns:a16="http://schemas.microsoft.com/office/drawing/2014/main" id="{07EDECCA-2ECE-E74C-87B5-0CFA91C0A4FF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 flipV="1">
            <a:off x="7025274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29" name="Symbol zastępczy obrazu 2">
            <a:extLst>
              <a:ext uri="{FF2B5EF4-FFF2-40B4-BE49-F238E27FC236}">
                <a16:creationId xmlns:a16="http://schemas.microsoft.com/office/drawing/2014/main" id="{9FD9FEA1-8EA9-4C4E-8A93-B32C4B88E578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7025275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30" name="Symbol zastępczy obrazu 2">
            <a:extLst>
              <a:ext uri="{FF2B5EF4-FFF2-40B4-BE49-F238E27FC236}">
                <a16:creationId xmlns:a16="http://schemas.microsoft.com/office/drawing/2014/main" id="{FA104BB3-29F3-CA4A-82D7-69748C79DF9C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 flipV="1">
            <a:off x="8793562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32" name="Symbol zastępczy obrazu 2">
            <a:extLst>
              <a:ext uri="{FF2B5EF4-FFF2-40B4-BE49-F238E27FC236}">
                <a16:creationId xmlns:a16="http://schemas.microsoft.com/office/drawing/2014/main" id="{D50CDFAA-3389-D84A-8EDC-83EFA36CC060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8793563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33" name="Symbol zastępczy obrazu 2">
            <a:extLst>
              <a:ext uri="{FF2B5EF4-FFF2-40B4-BE49-F238E27FC236}">
                <a16:creationId xmlns:a16="http://schemas.microsoft.com/office/drawing/2014/main" id="{40DCE8AB-8577-8847-90EE-567F1EBB9112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 rot="5400000" flipV="1">
            <a:off x="10092987" y="2169002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16" name="Dowolny kształt 15">
            <a:extLst>
              <a:ext uri="{FF2B5EF4-FFF2-40B4-BE49-F238E27FC236}">
                <a16:creationId xmlns:a16="http://schemas.microsoft.com/office/drawing/2014/main" id="{06516A5D-C568-3947-9B21-8AE7BE6B62EC}"/>
              </a:ext>
            </a:extLst>
          </p:cNvPr>
          <p:cNvSpPr/>
          <p:nvPr userDrawn="1"/>
        </p:nvSpPr>
        <p:spPr>
          <a:xfrm flipV="1">
            <a:off x="-1" y="6319911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3AE87D09-F7D5-594E-9D23-8C9CA7F016A9}"/>
              </a:ext>
            </a:extLst>
          </p:cNvPr>
          <p:cNvSpPr/>
          <p:nvPr userDrawn="1"/>
        </p:nvSpPr>
        <p:spPr>
          <a:xfrm flipH="1">
            <a:off x="11476343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358836B8-323D-DF4E-A462-D7767BCE513E}"/>
              </a:ext>
            </a:extLst>
          </p:cNvPr>
          <p:cNvSpPr/>
          <p:nvPr userDrawn="1"/>
        </p:nvSpPr>
        <p:spPr>
          <a:xfrm flipH="1" flipV="1">
            <a:off x="11476343" y="631991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Dowolny kształt 18">
            <a:extLst>
              <a:ext uri="{FF2B5EF4-FFF2-40B4-BE49-F238E27FC236}">
                <a16:creationId xmlns:a16="http://schemas.microsoft.com/office/drawing/2014/main" id="{6108E641-EF34-1847-8D9A-2CCE61D91DB4}"/>
              </a:ext>
            </a:extLst>
          </p:cNvPr>
          <p:cNvSpPr/>
          <p:nvPr userDrawn="1"/>
        </p:nvSpPr>
        <p:spPr>
          <a:xfrm>
            <a:off x="-2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62217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2 +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F1DAAC1B-71AB-9E40-9596-58353EB216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Symbol zastępczy obrazu 3">
            <a:extLst>
              <a:ext uri="{FF2B5EF4-FFF2-40B4-BE49-F238E27FC236}">
                <a16:creationId xmlns:a16="http://schemas.microsoft.com/office/drawing/2014/main" id="{CAE29511-FEE7-1F49-95F8-7B337585B1BD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 flipV="1">
            <a:off x="0" y="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pic>
        <p:nvPicPr>
          <p:cNvPr id="8" name="Grafika 7">
            <a:extLst>
              <a:ext uri="{FF2B5EF4-FFF2-40B4-BE49-F238E27FC236}">
                <a16:creationId xmlns:a16="http://schemas.microsoft.com/office/drawing/2014/main" id="{E51A571C-BD6E-1A42-9368-62397CAB73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143" y="5569743"/>
            <a:ext cx="3063092" cy="1036046"/>
          </a:xfrm>
          <a:prstGeom prst="rect">
            <a:avLst/>
          </a:prstGeom>
        </p:spPr>
      </p:pic>
      <p:sp>
        <p:nvSpPr>
          <p:cNvPr id="9" name="Symbol zastępczy tekstu 35">
            <a:extLst>
              <a:ext uri="{FF2B5EF4-FFF2-40B4-BE49-F238E27FC236}">
                <a16:creationId xmlns:a16="http://schemas.microsoft.com/office/drawing/2014/main" id="{696D1510-94C5-834C-A95A-0F8FE75BD6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37750" y="603404"/>
            <a:ext cx="7983689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Tytuł prezentacji multimedialnej</a:t>
            </a:r>
          </a:p>
        </p:txBody>
      </p:sp>
      <p:sp>
        <p:nvSpPr>
          <p:cNvPr id="10" name="Symbol zastępczy tekstu 35">
            <a:extLst>
              <a:ext uri="{FF2B5EF4-FFF2-40B4-BE49-F238E27FC236}">
                <a16:creationId xmlns:a16="http://schemas.microsoft.com/office/drawing/2014/main" id="{77847274-690E-954A-95EF-FF83B6E2E8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7750" y="1171508"/>
            <a:ext cx="7983688" cy="484748"/>
          </a:xfrm>
        </p:spPr>
        <p:txBody>
          <a:bodyPr wrap="square" anchor="t" anchorCtr="0">
            <a:spAutoFit/>
          </a:bodyPr>
          <a:lstStyle>
            <a:lvl1pPr algn="l"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Podtytuł </a:t>
            </a:r>
            <a:r>
              <a:rPr lang="pl-PL" err="1"/>
              <a:t>prezeantacji</a:t>
            </a:r>
            <a:r>
              <a:rPr lang="pl-PL"/>
              <a:t> multimedialnej</a:t>
            </a:r>
          </a:p>
        </p:txBody>
      </p:sp>
      <p:sp>
        <p:nvSpPr>
          <p:cNvPr id="4" name="Symbol zastępczy obrazu 3">
            <a:extLst>
              <a:ext uri="{FF2B5EF4-FFF2-40B4-BE49-F238E27FC236}">
                <a16:creationId xmlns:a16="http://schemas.microsoft.com/office/drawing/2014/main" id="{E4355EE9-E3B0-2C47-B0E8-26F51F5AE1EC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9147577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7" name="Symbol zastępczy obrazu 3">
            <a:extLst>
              <a:ext uri="{FF2B5EF4-FFF2-40B4-BE49-F238E27FC236}">
                <a16:creationId xmlns:a16="http://schemas.microsoft.com/office/drawing/2014/main" id="{17680180-2ED1-4F4C-886C-751901C800C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049192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8" name="Symbol zastępczy obrazu 3">
            <a:extLst>
              <a:ext uri="{FF2B5EF4-FFF2-40B4-BE49-F238E27FC236}">
                <a16:creationId xmlns:a16="http://schemas.microsoft.com/office/drawing/2014/main" id="{21149D88-E478-B144-8806-3AF477DA36A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098384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43BA0C07-383A-F643-A230-49F8B37E4A65}"/>
              </a:ext>
            </a:extLst>
          </p:cNvPr>
          <p:cNvSpPr txBox="1"/>
          <p:nvPr userDrawn="1"/>
        </p:nvSpPr>
        <p:spPr>
          <a:xfrm>
            <a:off x="3537749" y="165625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>
                <a:solidFill>
                  <a:srgbClr val="7C7C7C"/>
                </a:solidFill>
                <a:latin typeface="Moderat JIT" pitchFamily="2" charset="0"/>
                <a:hlinkClick r:id="rId4"/>
              </a:rPr>
              <a:t>https://jit.team</a:t>
            </a:r>
            <a:endParaRPr lang="pl-PL" sz="160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1925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08FA4E97-5B8C-834F-820D-491C8EDB66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Równoległobok 32">
            <a:extLst>
              <a:ext uri="{FF2B5EF4-FFF2-40B4-BE49-F238E27FC236}">
                <a16:creationId xmlns:a16="http://schemas.microsoft.com/office/drawing/2014/main" id="{7D18738E-BCDB-4541-A6AB-F2CBAD9AB36A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1" name="Grafika 30">
            <a:extLst>
              <a:ext uri="{FF2B5EF4-FFF2-40B4-BE49-F238E27FC236}">
                <a16:creationId xmlns:a16="http://schemas.microsoft.com/office/drawing/2014/main" id="{DCF71B54-12BD-B640-B788-1FB94E9F8C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817" y="224117"/>
            <a:ext cx="3710609" cy="1255059"/>
          </a:xfrm>
          <a:prstGeom prst="rect">
            <a:avLst/>
          </a:prstGeom>
        </p:spPr>
      </p:pic>
      <p:sp>
        <p:nvSpPr>
          <p:cNvPr id="36" name="Symbol zastępczy tekstu 35">
            <a:extLst>
              <a:ext uri="{FF2B5EF4-FFF2-40B4-BE49-F238E27FC236}">
                <a16:creationId xmlns:a16="http://schemas.microsoft.com/office/drawing/2014/main" id="{D319893A-1EC8-4149-801D-F13EC707C5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813" y="5047649"/>
            <a:ext cx="5387881" cy="568104"/>
          </a:xfrm>
        </p:spPr>
        <p:txBody>
          <a:bodyPr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Tytuł prezentacji multimedialnej</a:t>
            </a:r>
          </a:p>
        </p:txBody>
      </p:sp>
      <p:sp>
        <p:nvSpPr>
          <p:cNvPr id="37" name="Symbol zastępczy tekstu 35">
            <a:extLst>
              <a:ext uri="{FF2B5EF4-FFF2-40B4-BE49-F238E27FC236}">
                <a16:creationId xmlns:a16="http://schemas.microsoft.com/office/drawing/2014/main" id="{E0AD5955-0EC1-5C43-8D2A-711574D416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7813" y="5615753"/>
            <a:ext cx="5387881" cy="484748"/>
          </a:xfrm>
        </p:spPr>
        <p:txBody>
          <a:bodyPr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Podtytuł prezentacji multimedialnej</a:t>
            </a:r>
          </a:p>
        </p:txBody>
      </p:sp>
      <p:sp>
        <p:nvSpPr>
          <p:cNvPr id="7" name="Równoległobok 32">
            <a:extLst>
              <a:ext uri="{FF2B5EF4-FFF2-40B4-BE49-F238E27FC236}">
                <a16:creationId xmlns:a16="http://schemas.microsoft.com/office/drawing/2014/main" id="{ACAB7C50-14E2-E94B-B447-A4DC3E6A4F7A}"/>
              </a:ext>
            </a:extLst>
          </p:cNvPr>
          <p:cNvSpPr/>
          <p:nvPr userDrawn="1"/>
        </p:nvSpPr>
        <p:spPr>
          <a:xfrm flipH="1">
            <a:off x="-1055" y="6289897"/>
            <a:ext cx="2374604" cy="56810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944A5767-4471-E546-8E1A-CB62188D9FF3}"/>
              </a:ext>
            </a:extLst>
          </p:cNvPr>
          <p:cNvSpPr txBox="1"/>
          <p:nvPr userDrawn="1"/>
        </p:nvSpPr>
        <p:spPr>
          <a:xfrm>
            <a:off x="277813" y="6295023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9769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2 +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F1DAAC1B-71AB-9E40-9596-58353EB216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Symbol zastępczy obrazu 3">
            <a:extLst>
              <a:ext uri="{FF2B5EF4-FFF2-40B4-BE49-F238E27FC236}">
                <a16:creationId xmlns:a16="http://schemas.microsoft.com/office/drawing/2014/main" id="{CAE29511-FEE7-1F49-95F8-7B337585B1BD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 flipV="1">
            <a:off x="0" y="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pic>
        <p:nvPicPr>
          <p:cNvPr id="8" name="Grafika 7">
            <a:extLst>
              <a:ext uri="{FF2B5EF4-FFF2-40B4-BE49-F238E27FC236}">
                <a16:creationId xmlns:a16="http://schemas.microsoft.com/office/drawing/2014/main" id="{E51A571C-BD6E-1A42-9368-62397CAB73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143" y="5569743"/>
            <a:ext cx="3063092" cy="1036046"/>
          </a:xfrm>
          <a:prstGeom prst="rect">
            <a:avLst/>
          </a:prstGeom>
        </p:spPr>
      </p:pic>
      <p:sp>
        <p:nvSpPr>
          <p:cNvPr id="9" name="Symbol zastępczy tekstu 35">
            <a:extLst>
              <a:ext uri="{FF2B5EF4-FFF2-40B4-BE49-F238E27FC236}">
                <a16:creationId xmlns:a16="http://schemas.microsoft.com/office/drawing/2014/main" id="{696D1510-94C5-834C-A95A-0F8FE75BD6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37750" y="603404"/>
            <a:ext cx="7983689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Tytuł prezentacji multimedialnej</a:t>
            </a:r>
          </a:p>
        </p:txBody>
      </p:sp>
      <p:sp>
        <p:nvSpPr>
          <p:cNvPr id="10" name="Symbol zastępczy tekstu 35">
            <a:extLst>
              <a:ext uri="{FF2B5EF4-FFF2-40B4-BE49-F238E27FC236}">
                <a16:creationId xmlns:a16="http://schemas.microsoft.com/office/drawing/2014/main" id="{77847274-690E-954A-95EF-FF83B6E2E8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7750" y="1171508"/>
            <a:ext cx="7983688" cy="484748"/>
          </a:xfrm>
        </p:spPr>
        <p:txBody>
          <a:bodyPr wrap="square" anchor="t" anchorCtr="0">
            <a:spAutoFit/>
          </a:bodyPr>
          <a:lstStyle>
            <a:lvl1pPr algn="l"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Podtytuł </a:t>
            </a:r>
            <a:r>
              <a:rPr lang="pl-PL" err="1"/>
              <a:t>prezeantacji</a:t>
            </a:r>
            <a:r>
              <a:rPr lang="pl-PL"/>
              <a:t> multimedialnej</a:t>
            </a:r>
          </a:p>
        </p:txBody>
      </p:sp>
      <p:sp>
        <p:nvSpPr>
          <p:cNvPr id="4" name="Symbol zastępczy obrazu 3">
            <a:extLst>
              <a:ext uri="{FF2B5EF4-FFF2-40B4-BE49-F238E27FC236}">
                <a16:creationId xmlns:a16="http://schemas.microsoft.com/office/drawing/2014/main" id="{E4355EE9-E3B0-2C47-B0E8-26F51F5AE1EC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9147577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7" name="Symbol zastępczy obrazu 3">
            <a:extLst>
              <a:ext uri="{FF2B5EF4-FFF2-40B4-BE49-F238E27FC236}">
                <a16:creationId xmlns:a16="http://schemas.microsoft.com/office/drawing/2014/main" id="{17680180-2ED1-4F4C-886C-751901C800C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049192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8" name="Symbol zastępczy obrazu 3">
            <a:extLst>
              <a:ext uri="{FF2B5EF4-FFF2-40B4-BE49-F238E27FC236}">
                <a16:creationId xmlns:a16="http://schemas.microsoft.com/office/drawing/2014/main" id="{21149D88-E478-B144-8806-3AF477DA36A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098384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20F5B6EC-E457-2B46-A31E-E9DED558587D}"/>
              </a:ext>
            </a:extLst>
          </p:cNvPr>
          <p:cNvSpPr txBox="1"/>
          <p:nvPr userDrawn="1"/>
        </p:nvSpPr>
        <p:spPr>
          <a:xfrm>
            <a:off x="3537749" y="165625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>
                <a:solidFill>
                  <a:srgbClr val="7C7C7C"/>
                </a:solidFill>
                <a:latin typeface="Moderat JIT" pitchFamily="2" charset="0"/>
                <a:hlinkClick r:id="rId4"/>
              </a:rPr>
              <a:t>https://jit.team</a:t>
            </a:r>
            <a:endParaRPr lang="pl-PL" sz="160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6125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rostokąt 87">
            <a:extLst>
              <a:ext uri="{FF2B5EF4-FFF2-40B4-BE49-F238E27FC236}">
                <a16:creationId xmlns:a16="http://schemas.microsoft.com/office/drawing/2014/main" id="{27FEBF73-975C-8C47-BBEC-41A5BC5F5364}"/>
              </a:ext>
            </a:extLst>
          </p:cNvPr>
          <p:cNvSpPr/>
          <p:nvPr userDrawn="1"/>
        </p:nvSpPr>
        <p:spPr>
          <a:xfrm rot="16200000">
            <a:off x="4521934" y="-2960983"/>
            <a:ext cx="4725923" cy="10614214"/>
          </a:xfrm>
          <a:prstGeom prst="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C40ECE54-D0C6-FC4C-974E-7019109098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80311" y="3734820"/>
            <a:ext cx="2399453" cy="583200"/>
          </a:xfrm>
          <a:prstGeom prst="rect">
            <a:avLst/>
          </a:prstGeom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2D1619DC-3C88-634B-A8F3-104B52975011}"/>
              </a:ext>
            </a:extLst>
          </p:cNvPr>
          <p:cNvSpPr/>
          <p:nvPr userDrawn="1"/>
        </p:nvSpPr>
        <p:spPr>
          <a:xfrm>
            <a:off x="0" y="-16836"/>
            <a:ext cx="1577788" cy="4723155"/>
          </a:xfrm>
          <a:prstGeom prst="rect">
            <a:avLst/>
          </a:pr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B14C244C-056C-7A49-A927-3DB77FC41E16}"/>
              </a:ext>
            </a:extLst>
          </p:cNvPr>
          <p:cNvSpPr/>
          <p:nvPr userDrawn="1"/>
        </p:nvSpPr>
        <p:spPr>
          <a:xfrm rot="16200000">
            <a:off x="5809054" y="475053"/>
            <a:ext cx="2151681" cy="10614214"/>
          </a:xfrm>
          <a:prstGeom prst="rect">
            <a:avLst/>
          </a:pr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2C6E77CD-C64E-C44F-B8AA-61D07F3162D5}"/>
              </a:ext>
            </a:extLst>
          </p:cNvPr>
          <p:cNvSpPr/>
          <p:nvPr userDrawn="1"/>
        </p:nvSpPr>
        <p:spPr>
          <a:xfrm>
            <a:off x="-3" y="4706318"/>
            <a:ext cx="1577788" cy="2151682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5D3BCDBB-9883-1945-B0BF-4FEF558199E6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98235F2D-C76B-5947-B280-95C3DB74AF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A269C05-4145-F840-9272-830C9074D6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Owal 20">
            <a:extLst>
              <a:ext uri="{FF2B5EF4-FFF2-40B4-BE49-F238E27FC236}">
                <a16:creationId xmlns:a16="http://schemas.microsoft.com/office/drawing/2014/main" id="{799428E2-9ECD-F844-BE8A-E88C8BD2F339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385222FE-E381-2247-8B50-1DD0BC97A32E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0C5B9E78-C116-314A-A457-84EEA5CEC604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Owal 23">
            <a:extLst>
              <a:ext uri="{FF2B5EF4-FFF2-40B4-BE49-F238E27FC236}">
                <a16:creationId xmlns:a16="http://schemas.microsoft.com/office/drawing/2014/main" id="{01B232A3-8722-3C43-86F9-6AD4D4661828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37C5D726-C8DC-A442-8427-6E7D9E8DB03A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Owal 25">
            <a:extLst>
              <a:ext uri="{FF2B5EF4-FFF2-40B4-BE49-F238E27FC236}">
                <a16:creationId xmlns:a16="http://schemas.microsoft.com/office/drawing/2014/main" id="{B74FB6E9-F6F3-E94D-86F8-573C71330D94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ACA3A6E-F348-9744-ADCB-17C902D30FF8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Owal 29">
            <a:extLst>
              <a:ext uri="{FF2B5EF4-FFF2-40B4-BE49-F238E27FC236}">
                <a16:creationId xmlns:a16="http://schemas.microsoft.com/office/drawing/2014/main" id="{A090A1B2-C356-C846-A375-A26071F69A5B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7E2BD636-463D-9647-8568-31FF387F78E1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4" name="Owal 33">
            <a:extLst>
              <a:ext uri="{FF2B5EF4-FFF2-40B4-BE49-F238E27FC236}">
                <a16:creationId xmlns:a16="http://schemas.microsoft.com/office/drawing/2014/main" id="{E3AF0988-C67C-8E41-A0E9-F0953DC4D141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5" name="Owal 34">
            <a:extLst>
              <a:ext uri="{FF2B5EF4-FFF2-40B4-BE49-F238E27FC236}">
                <a16:creationId xmlns:a16="http://schemas.microsoft.com/office/drawing/2014/main" id="{943AC21C-B363-0E45-B98C-A6FC3CE40668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29005661-92AE-6944-B48E-2915C164BD5B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Owal 36">
            <a:extLst>
              <a:ext uri="{FF2B5EF4-FFF2-40B4-BE49-F238E27FC236}">
                <a16:creationId xmlns:a16="http://schemas.microsoft.com/office/drawing/2014/main" id="{E0BC2D2A-8216-1C40-B856-B5212E2F3865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8" name="Owal 37">
            <a:extLst>
              <a:ext uri="{FF2B5EF4-FFF2-40B4-BE49-F238E27FC236}">
                <a16:creationId xmlns:a16="http://schemas.microsoft.com/office/drawing/2014/main" id="{FA07235C-0718-3441-B72A-6EE77C02A8E3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Owal 38">
            <a:extLst>
              <a:ext uri="{FF2B5EF4-FFF2-40B4-BE49-F238E27FC236}">
                <a16:creationId xmlns:a16="http://schemas.microsoft.com/office/drawing/2014/main" id="{0916D363-DF83-9A4F-9C03-CF17A621853B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0" name="Owal 39">
            <a:extLst>
              <a:ext uri="{FF2B5EF4-FFF2-40B4-BE49-F238E27FC236}">
                <a16:creationId xmlns:a16="http://schemas.microsoft.com/office/drawing/2014/main" id="{0D0E6AEA-2BD1-5746-B674-BFB0F2B39DF1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1" name="Owal 40">
            <a:extLst>
              <a:ext uri="{FF2B5EF4-FFF2-40B4-BE49-F238E27FC236}">
                <a16:creationId xmlns:a16="http://schemas.microsoft.com/office/drawing/2014/main" id="{3F510688-4E89-E44F-955B-5A3361845287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F997DF1D-E868-984F-B1F0-9DA2DB5ED375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Owal 42">
            <a:extLst>
              <a:ext uri="{FF2B5EF4-FFF2-40B4-BE49-F238E27FC236}">
                <a16:creationId xmlns:a16="http://schemas.microsoft.com/office/drawing/2014/main" id="{CE05A0EC-305C-0D40-8680-4D2FED4DE4C2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4" name="Owal 43">
            <a:extLst>
              <a:ext uri="{FF2B5EF4-FFF2-40B4-BE49-F238E27FC236}">
                <a16:creationId xmlns:a16="http://schemas.microsoft.com/office/drawing/2014/main" id="{CCFC6DFD-48C7-D34E-BE39-87630DC30181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4A96C421-7D48-FD41-8868-CBAE739E293C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7CB8CFBB-C96E-A14F-BB2D-D7C86BECC34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7" name="Owal 46">
            <a:extLst>
              <a:ext uri="{FF2B5EF4-FFF2-40B4-BE49-F238E27FC236}">
                <a16:creationId xmlns:a16="http://schemas.microsoft.com/office/drawing/2014/main" id="{6E4F52E8-0593-1740-8A01-41C802178E61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3C921D42-582B-BE43-A620-AC5F27F3F188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C702564A-3107-E247-92D0-84DBD524A795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0" name="Owal 49">
            <a:extLst>
              <a:ext uri="{FF2B5EF4-FFF2-40B4-BE49-F238E27FC236}">
                <a16:creationId xmlns:a16="http://schemas.microsoft.com/office/drawing/2014/main" id="{B15A6669-BC8B-9E43-A68E-DDCE8899E604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1" name="Owal 50">
            <a:extLst>
              <a:ext uri="{FF2B5EF4-FFF2-40B4-BE49-F238E27FC236}">
                <a16:creationId xmlns:a16="http://schemas.microsoft.com/office/drawing/2014/main" id="{5296D52E-E5E2-F446-B400-B77B0798D39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2" name="Owal 51">
            <a:extLst>
              <a:ext uri="{FF2B5EF4-FFF2-40B4-BE49-F238E27FC236}">
                <a16:creationId xmlns:a16="http://schemas.microsoft.com/office/drawing/2014/main" id="{FC4DF83F-98E0-6145-8B16-D3E4521DC82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3" name="Owal 52">
            <a:extLst>
              <a:ext uri="{FF2B5EF4-FFF2-40B4-BE49-F238E27FC236}">
                <a16:creationId xmlns:a16="http://schemas.microsoft.com/office/drawing/2014/main" id="{74228C70-EA8A-634E-9576-FC8D023F8905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4" name="Owal 53">
            <a:extLst>
              <a:ext uri="{FF2B5EF4-FFF2-40B4-BE49-F238E27FC236}">
                <a16:creationId xmlns:a16="http://schemas.microsoft.com/office/drawing/2014/main" id="{1E33C67A-6BE8-074C-B520-E5D2CE02877C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5" name="Owal 54">
            <a:extLst>
              <a:ext uri="{FF2B5EF4-FFF2-40B4-BE49-F238E27FC236}">
                <a16:creationId xmlns:a16="http://schemas.microsoft.com/office/drawing/2014/main" id="{632B1A2A-E216-A84C-8C4E-2B2B58251FD9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Owal 55">
            <a:extLst>
              <a:ext uri="{FF2B5EF4-FFF2-40B4-BE49-F238E27FC236}">
                <a16:creationId xmlns:a16="http://schemas.microsoft.com/office/drawing/2014/main" id="{FD96BE1D-5A63-DC44-8695-67B15A515E88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7" name="Owal 56">
            <a:extLst>
              <a:ext uri="{FF2B5EF4-FFF2-40B4-BE49-F238E27FC236}">
                <a16:creationId xmlns:a16="http://schemas.microsoft.com/office/drawing/2014/main" id="{3135A10A-5EAC-6E4A-8769-8C6195F2349F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8" name="Owal 57">
            <a:extLst>
              <a:ext uri="{FF2B5EF4-FFF2-40B4-BE49-F238E27FC236}">
                <a16:creationId xmlns:a16="http://schemas.microsoft.com/office/drawing/2014/main" id="{CFBB2AD2-3F1F-EE4E-B650-BCE9FE0E479A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9" name="Owal 58">
            <a:extLst>
              <a:ext uri="{FF2B5EF4-FFF2-40B4-BE49-F238E27FC236}">
                <a16:creationId xmlns:a16="http://schemas.microsoft.com/office/drawing/2014/main" id="{AB985901-666F-994B-B4C3-6505EA4F606D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0" name="Owal 59">
            <a:extLst>
              <a:ext uri="{FF2B5EF4-FFF2-40B4-BE49-F238E27FC236}">
                <a16:creationId xmlns:a16="http://schemas.microsoft.com/office/drawing/2014/main" id="{F8B785BA-B1E1-964A-927C-05610F399DA6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1" name="Owal 60">
            <a:extLst>
              <a:ext uri="{FF2B5EF4-FFF2-40B4-BE49-F238E27FC236}">
                <a16:creationId xmlns:a16="http://schemas.microsoft.com/office/drawing/2014/main" id="{46D2D591-9C78-9947-BB33-8628C637C484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2" name="Owal 61">
            <a:extLst>
              <a:ext uri="{FF2B5EF4-FFF2-40B4-BE49-F238E27FC236}">
                <a16:creationId xmlns:a16="http://schemas.microsoft.com/office/drawing/2014/main" id="{A9615A5F-FFC6-6243-AB25-9183FE0797AF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3" name="Owal 62">
            <a:extLst>
              <a:ext uri="{FF2B5EF4-FFF2-40B4-BE49-F238E27FC236}">
                <a16:creationId xmlns:a16="http://schemas.microsoft.com/office/drawing/2014/main" id="{124A6859-57AF-1C41-8BCD-2C74B2ED2442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4" name="Owal 63">
            <a:extLst>
              <a:ext uri="{FF2B5EF4-FFF2-40B4-BE49-F238E27FC236}">
                <a16:creationId xmlns:a16="http://schemas.microsoft.com/office/drawing/2014/main" id="{F29CDB38-C9C8-C64B-92CF-00A160E6DE90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5" name="Owal 64">
            <a:extLst>
              <a:ext uri="{FF2B5EF4-FFF2-40B4-BE49-F238E27FC236}">
                <a16:creationId xmlns:a16="http://schemas.microsoft.com/office/drawing/2014/main" id="{4C5F9B3C-73F3-DB49-860A-07D06A0CD59A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6" name="Owal 65">
            <a:extLst>
              <a:ext uri="{FF2B5EF4-FFF2-40B4-BE49-F238E27FC236}">
                <a16:creationId xmlns:a16="http://schemas.microsoft.com/office/drawing/2014/main" id="{45AA6C9F-CDEE-DD45-9886-4AD0C935A96C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7" name="Owal 66">
            <a:extLst>
              <a:ext uri="{FF2B5EF4-FFF2-40B4-BE49-F238E27FC236}">
                <a16:creationId xmlns:a16="http://schemas.microsoft.com/office/drawing/2014/main" id="{8685F25A-9FE2-4547-8669-4FA8EEC80635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Owal 67">
            <a:extLst>
              <a:ext uri="{FF2B5EF4-FFF2-40B4-BE49-F238E27FC236}">
                <a16:creationId xmlns:a16="http://schemas.microsoft.com/office/drawing/2014/main" id="{FE3C4A90-21DA-9144-BF00-8C4AE1B95CBA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9" name="Owal 68">
            <a:extLst>
              <a:ext uri="{FF2B5EF4-FFF2-40B4-BE49-F238E27FC236}">
                <a16:creationId xmlns:a16="http://schemas.microsoft.com/office/drawing/2014/main" id="{DD50B3EF-FEBE-1749-8270-67F15A10CB5E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0" name="Owal 69">
            <a:extLst>
              <a:ext uri="{FF2B5EF4-FFF2-40B4-BE49-F238E27FC236}">
                <a16:creationId xmlns:a16="http://schemas.microsoft.com/office/drawing/2014/main" id="{322C0D9B-B91A-E349-AF50-E55C64337BD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1" name="Owal 70">
            <a:extLst>
              <a:ext uri="{FF2B5EF4-FFF2-40B4-BE49-F238E27FC236}">
                <a16:creationId xmlns:a16="http://schemas.microsoft.com/office/drawing/2014/main" id="{CB2CF695-F744-0948-B6B0-025720FA281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2" name="Owal 71">
            <a:extLst>
              <a:ext uri="{FF2B5EF4-FFF2-40B4-BE49-F238E27FC236}">
                <a16:creationId xmlns:a16="http://schemas.microsoft.com/office/drawing/2014/main" id="{6A0F9D09-38E3-C248-B3C0-E354B450044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3" name="Owal 72">
            <a:extLst>
              <a:ext uri="{FF2B5EF4-FFF2-40B4-BE49-F238E27FC236}">
                <a16:creationId xmlns:a16="http://schemas.microsoft.com/office/drawing/2014/main" id="{936C951C-F2C5-A742-B375-2B629047A87F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4" name="Owal 73">
            <a:extLst>
              <a:ext uri="{FF2B5EF4-FFF2-40B4-BE49-F238E27FC236}">
                <a16:creationId xmlns:a16="http://schemas.microsoft.com/office/drawing/2014/main" id="{175B2A66-3A88-054E-864B-FC7F6B8C8096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5" name="Owal 74">
            <a:extLst>
              <a:ext uri="{FF2B5EF4-FFF2-40B4-BE49-F238E27FC236}">
                <a16:creationId xmlns:a16="http://schemas.microsoft.com/office/drawing/2014/main" id="{696C1228-5E4C-0C43-9FD5-413B2BF92CDE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6" name="Owal 75">
            <a:extLst>
              <a:ext uri="{FF2B5EF4-FFF2-40B4-BE49-F238E27FC236}">
                <a16:creationId xmlns:a16="http://schemas.microsoft.com/office/drawing/2014/main" id="{8DD79A84-A60B-364B-BF31-D91CEB317EC1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7" name="Owal 76">
            <a:extLst>
              <a:ext uri="{FF2B5EF4-FFF2-40B4-BE49-F238E27FC236}">
                <a16:creationId xmlns:a16="http://schemas.microsoft.com/office/drawing/2014/main" id="{F9E43D3D-9AD2-3046-AF60-DDFAC75AA34A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Owal 77">
            <a:extLst>
              <a:ext uri="{FF2B5EF4-FFF2-40B4-BE49-F238E27FC236}">
                <a16:creationId xmlns:a16="http://schemas.microsoft.com/office/drawing/2014/main" id="{683840E4-9441-C04D-A33F-B1B9D07A561D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9" name="Owal 78">
            <a:extLst>
              <a:ext uri="{FF2B5EF4-FFF2-40B4-BE49-F238E27FC236}">
                <a16:creationId xmlns:a16="http://schemas.microsoft.com/office/drawing/2014/main" id="{4A5A062C-0DEF-C14D-ACD8-C28809BE7D63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0" name="Owal 79">
            <a:extLst>
              <a:ext uri="{FF2B5EF4-FFF2-40B4-BE49-F238E27FC236}">
                <a16:creationId xmlns:a16="http://schemas.microsoft.com/office/drawing/2014/main" id="{3B3E13B1-71BF-2842-A97C-1A29D3AECC1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1" name="Owal 80">
            <a:extLst>
              <a:ext uri="{FF2B5EF4-FFF2-40B4-BE49-F238E27FC236}">
                <a16:creationId xmlns:a16="http://schemas.microsoft.com/office/drawing/2014/main" id="{F9EB9225-CA9D-DF43-AE7A-4663D68F0759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2" name="Owal 81">
            <a:extLst>
              <a:ext uri="{FF2B5EF4-FFF2-40B4-BE49-F238E27FC236}">
                <a16:creationId xmlns:a16="http://schemas.microsoft.com/office/drawing/2014/main" id="{ED7E8C87-EDF3-704A-AE85-B613F54DA2A7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3" name="Owal 82">
            <a:extLst>
              <a:ext uri="{FF2B5EF4-FFF2-40B4-BE49-F238E27FC236}">
                <a16:creationId xmlns:a16="http://schemas.microsoft.com/office/drawing/2014/main" id="{799404D7-E987-274F-A025-E043E1144609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4" name="Owal 83">
            <a:extLst>
              <a:ext uri="{FF2B5EF4-FFF2-40B4-BE49-F238E27FC236}">
                <a16:creationId xmlns:a16="http://schemas.microsoft.com/office/drawing/2014/main" id="{8D99201E-E3D4-CD45-984F-178507269379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5" name="Owal 84">
            <a:extLst>
              <a:ext uri="{FF2B5EF4-FFF2-40B4-BE49-F238E27FC236}">
                <a16:creationId xmlns:a16="http://schemas.microsoft.com/office/drawing/2014/main" id="{767A229C-B3AF-2D4C-92CA-B59BD262D5B3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6" name="Owal 85">
            <a:extLst>
              <a:ext uri="{FF2B5EF4-FFF2-40B4-BE49-F238E27FC236}">
                <a16:creationId xmlns:a16="http://schemas.microsoft.com/office/drawing/2014/main" id="{C13E4AB2-F2CF-A745-8F62-C4052C69F8C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7" name="Owal 86">
            <a:extLst>
              <a:ext uri="{FF2B5EF4-FFF2-40B4-BE49-F238E27FC236}">
                <a16:creationId xmlns:a16="http://schemas.microsoft.com/office/drawing/2014/main" id="{BDD3F35E-1815-0446-845C-3EC4CE542792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9" name="Symbol zastępczy tekstu 35">
            <a:extLst>
              <a:ext uri="{FF2B5EF4-FFF2-40B4-BE49-F238E27FC236}">
                <a16:creationId xmlns:a16="http://schemas.microsoft.com/office/drawing/2014/main" id="{94C35D70-8F25-354E-BC53-533792C808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4478" y="5047649"/>
            <a:ext cx="9000212" cy="568104"/>
          </a:xfrm>
        </p:spPr>
        <p:txBody>
          <a:bodyPr wrap="square"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3000" b="1" i="0">
                <a:solidFill>
                  <a:schemeClr val="bg1"/>
                </a:solidFill>
                <a:latin typeface="Moderat JIT" pitchFamily="2" charset="0"/>
              </a:defRPr>
            </a:lvl1pPr>
          </a:lstStyle>
          <a:p>
            <a:r>
              <a:rPr lang="pl-PL"/>
              <a:t>Tytuł prezentacji multimedialnej</a:t>
            </a:r>
          </a:p>
        </p:txBody>
      </p:sp>
      <p:sp>
        <p:nvSpPr>
          <p:cNvPr id="90" name="Symbol zastępczy tekstu 35">
            <a:extLst>
              <a:ext uri="{FF2B5EF4-FFF2-40B4-BE49-F238E27FC236}">
                <a16:creationId xmlns:a16="http://schemas.microsoft.com/office/drawing/2014/main" id="{901146A2-2788-DC44-BC24-E58F4734CE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94478" y="5644474"/>
            <a:ext cx="9000212" cy="489878"/>
          </a:xfrm>
        </p:spPr>
        <p:txBody>
          <a:bodyPr wrap="square"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6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Podtytuł prezentacji multimedialnej</a:t>
            </a:r>
          </a:p>
        </p:txBody>
      </p:sp>
      <p:sp>
        <p:nvSpPr>
          <p:cNvPr id="91" name="pole tekstowe 90">
            <a:extLst>
              <a:ext uri="{FF2B5EF4-FFF2-40B4-BE49-F238E27FC236}">
                <a16:creationId xmlns:a16="http://schemas.microsoft.com/office/drawing/2014/main" id="{E7CE6447-5F08-2B45-B4B1-905FBD843C37}"/>
              </a:ext>
            </a:extLst>
          </p:cNvPr>
          <p:cNvSpPr txBox="1"/>
          <p:nvPr userDrawn="1"/>
        </p:nvSpPr>
        <p:spPr>
          <a:xfrm>
            <a:off x="63501" y="5660235"/>
            <a:ext cx="1443024" cy="436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pl-PL" sz="1400">
                <a:solidFill>
                  <a:srgbClr val="7C7C7C"/>
                </a:solidFill>
                <a:latin typeface="Moderat JIT" pitchFamily="2" charset="0"/>
                <a:hlinkClick r:id="rId3"/>
              </a:rPr>
              <a:t>https://jit.team</a:t>
            </a:r>
            <a:endParaRPr lang="pl-PL" sz="140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637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obrazu 4">
            <a:extLst>
              <a:ext uri="{FF2B5EF4-FFF2-40B4-BE49-F238E27FC236}">
                <a16:creationId xmlns:a16="http://schemas.microsoft.com/office/drawing/2014/main" id="{2B7DF205-4B10-C94E-A2B1-B72385E71F8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373549" y="0"/>
            <a:ext cx="9818464" cy="6858000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5974478"/>
              <a:gd name="connsiteY0" fmla="*/ 6850251 h 6862706"/>
              <a:gd name="connsiteX1" fmla="*/ 2114981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74478"/>
              <a:gd name="connsiteY0" fmla="*/ 6850251 h 6862706"/>
              <a:gd name="connsiteX1" fmla="*/ 8513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69766"/>
              <a:gd name="connsiteY0" fmla="*/ 6850251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0251 h 6862706"/>
              <a:gd name="connsiteX0" fmla="*/ 0 w 5969766"/>
              <a:gd name="connsiteY0" fmla="*/ 6858000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8000 h 6862706"/>
              <a:gd name="connsiteX0" fmla="*/ 0 w 5969766"/>
              <a:gd name="connsiteY0" fmla="*/ 6858000 h 6858000"/>
              <a:gd name="connsiteX1" fmla="*/ 3801 w 5969766"/>
              <a:gd name="connsiteY1" fmla="*/ 0 h 6858000"/>
              <a:gd name="connsiteX2" fmla="*/ 5968035 w 5969766"/>
              <a:gd name="connsiteY2" fmla="*/ 0 h 6858000"/>
              <a:gd name="connsiteX3" fmla="*/ 5969063 w 5969766"/>
              <a:gd name="connsiteY3" fmla="*/ 3277285 h 6858000"/>
              <a:gd name="connsiteX4" fmla="*/ 5967829 w 5969766"/>
              <a:gd name="connsiteY4" fmla="*/ 6321426 h 6858000"/>
              <a:gd name="connsiteX5" fmla="*/ 5521814 w 5969766"/>
              <a:gd name="connsiteY5" fmla="*/ 6321426 h 6858000"/>
              <a:gd name="connsiteX6" fmla="*/ 5438600 w 5969766"/>
              <a:gd name="connsiteY6" fmla="*/ 6854957 h 6858000"/>
              <a:gd name="connsiteX7" fmla="*/ 0 w 596976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9766" h="6858000">
                <a:moveTo>
                  <a:pt x="0" y="6858000"/>
                </a:moveTo>
                <a:cubicBezTo>
                  <a:pt x="2838" y="4574583"/>
                  <a:pt x="963" y="2283417"/>
                  <a:pt x="3801" y="0"/>
                </a:cubicBezTo>
                <a:lnTo>
                  <a:pt x="5968035" y="0"/>
                </a:lnTo>
                <a:cubicBezTo>
                  <a:pt x="5967492" y="1845475"/>
                  <a:pt x="5968549" y="1638642"/>
                  <a:pt x="5969063" y="3277285"/>
                </a:cubicBezTo>
                <a:cubicBezTo>
                  <a:pt x="5969350" y="4180043"/>
                  <a:pt x="5971048" y="3329518"/>
                  <a:pt x="5967829" y="6321426"/>
                </a:cubicBezTo>
                <a:lnTo>
                  <a:pt x="5521814" y="6321426"/>
                </a:lnTo>
                <a:cubicBezTo>
                  <a:pt x="5473950" y="6632717"/>
                  <a:pt x="5491205" y="6508353"/>
                  <a:pt x="5438600" y="6854957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-1055" y="4858254"/>
            <a:ext cx="7286400" cy="1431641"/>
          </a:xfrm>
          <a:prstGeom prst="rect">
            <a:avLst/>
          </a:prstGeom>
          <a:solidFill>
            <a:srgbClr val="4A4A4A"/>
          </a:solidFill>
        </p:spPr>
        <p:txBody>
          <a:bodyPr vert="horz" lIns="468000" tIns="288000" rIns="468000" bIns="288000" rtlCol="0" anchor="ctr" anchorCtr="0">
            <a:norm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7" name="Równoległobok 32">
            <a:extLst>
              <a:ext uri="{FF2B5EF4-FFF2-40B4-BE49-F238E27FC236}">
                <a16:creationId xmlns:a16="http://schemas.microsoft.com/office/drawing/2014/main" id="{5C3893F7-527F-6540-A400-648876CF1ABE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Równoległobok 32">
            <a:extLst>
              <a:ext uri="{FF2B5EF4-FFF2-40B4-BE49-F238E27FC236}">
                <a16:creationId xmlns:a16="http://schemas.microsoft.com/office/drawing/2014/main" id="{1F854479-615E-F249-AC86-000100ED5299}"/>
              </a:ext>
            </a:extLst>
          </p:cNvPr>
          <p:cNvSpPr/>
          <p:nvPr userDrawn="1"/>
        </p:nvSpPr>
        <p:spPr>
          <a:xfrm flipH="1">
            <a:off x="-1055" y="6289897"/>
            <a:ext cx="2374604" cy="56810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9D4DDD41-13DB-644B-8061-87B478A073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800" y="6352142"/>
            <a:ext cx="838800" cy="44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362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tekstu 9"/>
          <p:cNvSpPr>
            <a:spLocks noGrp="1"/>
          </p:cNvSpPr>
          <p:nvPr>
            <p:ph type="body" sz="quarter" idx="12" hasCustomPrompt="1"/>
          </p:nvPr>
        </p:nvSpPr>
        <p:spPr>
          <a:xfrm>
            <a:off x="407986" y="1592263"/>
            <a:ext cx="11198905" cy="4467600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</a:defRPr>
            </a:lvl2pPr>
          </a:lstStyle>
          <a:p>
            <a:pPr lvl="0"/>
            <a:r>
              <a:rPr lang="pl-PL"/>
              <a:t>Font Moderat JIT o rozmiarze 16 pkt. Kolor fontu – jasny szary. Wyrównanie do lewej strony.</a:t>
            </a:r>
          </a:p>
          <a:p>
            <a:pPr lvl="0"/>
            <a:endParaRPr lang="pl-PL"/>
          </a:p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elit, </a:t>
            </a:r>
            <a:r>
              <a:rPr lang="pl-PL" err="1"/>
              <a:t>sed</a:t>
            </a:r>
            <a:r>
              <a:rPr lang="pl-PL"/>
              <a:t> do </a:t>
            </a:r>
            <a:r>
              <a:rPr lang="pl-PL" err="1"/>
              <a:t>eiusmod</a:t>
            </a:r>
            <a:r>
              <a:rPr lang="pl-PL"/>
              <a:t> </a:t>
            </a:r>
            <a:r>
              <a:rPr lang="pl-PL" err="1"/>
              <a:t>tempor</a:t>
            </a:r>
            <a:r>
              <a:rPr lang="pl-PL"/>
              <a:t>.</a:t>
            </a:r>
          </a:p>
          <a:p>
            <a:pPr lvl="1"/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enim</a:t>
            </a:r>
            <a:r>
              <a:rPr lang="pl-PL"/>
              <a:t> ad </a:t>
            </a:r>
            <a:r>
              <a:rPr lang="pl-PL" err="1"/>
              <a:t>minim</a:t>
            </a:r>
            <a:r>
              <a:rPr lang="pl-PL"/>
              <a:t> </a:t>
            </a:r>
            <a:r>
              <a:rPr lang="pl-PL" err="1"/>
              <a:t>veniam</a:t>
            </a:r>
            <a:r>
              <a:rPr lang="pl-PL"/>
              <a:t>, </a:t>
            </a:r>
            <a:r>
              <a:rPr lang="pl-PL" err="1"/>
              <a:t>quis</a:t>
            </a:r>
            <a:r>
              <a:rPr lang="pl-PL"/>
              <a:t> </a:t>
            </a:r>
            <a:r>
              <a:rPr lang="pl-PL" err="1"/>
              <a:t>nostrud</a:t>
            </a:r>
            <a:r>
              <a:rPr lang="pl-PL"/>
              <a:t> </a:t>
            </a:r>
            <a:r>
              <a:rPr lang="pl-PL" err="1"/>
              <a:t>exercitation</a:t>
            </a:r>
            <a:endParaRPr lang="pl-PL"/>
          </a:p>
          <a:p>
            <a:pPr lvl="1"/>
            <a:r>
              <a:rPr lang="pl-PL" err="1"/>
              <a:t>Ullamco</a:t>
            </a:r>
            <a:r>
              <a:rPr lang="pl-PL"/>
              <a:t> </a:t>
            </a:r>
            <a:r>
              <a:rPr lang="pl-PL" err="1"/>
              <a:t>laboris</a:t>
            </a:r>
            <a:r>
              <a:rPr lang="pl-PL"/>
              <a:t> </a:t>
            </a:r>
            <a:r>
              <a:rPr lang="pl-PL" err="1"/>
              <a:t>nisi</a:t>
            </a:r>
            <a:r>
              <a:rPr lang="pl-PL"/>
              <a:t> </a:t>
            </a:r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aliquip</a:t>
            </a:r>
            <a:r>
              <a:rPr lang="pl-PL"/>
              <a:t> ex </a:t>
            </a:r>
            <a:r>
              <a:rPr lang="pl-PL" err="1"/>
              <a:t>ea</a:t>
            </a:r>
            <a:r>
              <a:rPr lang="pl-PL"/>
              <a:t> </a:t>
            </a:r>
            <a:r>
              <a:rPr lang="pl-PL" err="1"/>
              <a:t>commodo</a:t>
            </a:r>
            <a:r>
              <a:rPr lang="pl-PL"/>
              <a:t> </a:t>
            </a:r>
            <a:r>
              <a:rPr lang="pl-PL" err="1"/>
              <a:t>consequat</a:t>
            </a:r>
            <a:endParaRPr lang="pl-PL"/>
          </a:p>
          <a:p>
            <a:pPr lvl="1"/>
            <a:r>
              <a:rPr lang="pl-PL" err="1"/>
              <a:t>Duis</a:t>
            </a:r>
            <a:r>
              <a:rPr lang="pl-PL"/>
              <a:t> </a:t>
            </a:r>
            <a:r>
              <a:rPr lang="pl-PL" err="1"/>
              <a:t>aute</a:t>
            </a:r>
            <a:r>
              <a:rPr lang="pl-PL"/>
              <a:t> </a:t>
            </a:r>
            <a:r>
              <a:rPr lang="pl-PL" err="1"/>
              <a:t>irure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in </a:t>
            </a:r>
            <a:r>
              <a:rPr lang="pl-PL" err="1"/>
              <a:t>reprehenderit</a:t>
            </a:r>
            <a:r>
              <a:rPr lang="pl-PL"/>
              <a:t> in </a:t>
            </a:r>
            <a:r>
              <a:rPr lang="pl-PL" err="1"/>
              <a:t>voluptate</a:t>
            </a:r>
            <a:r>
              <a:rPr lang="pl-PL"/>
              <a:t> </a:t>
            </a:r>
            <a:r>
              <a:rPr lang="pl-PL" err="1"/>
              <a:t>velit</a:t>
            </a:r>
            <a:endParaRPr lang="pl-PL"/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</p:spTree>
    <p:extLst>
      <p:ext uri="{BB962C8B-B14F-4D97-AF65-F5344CB8AC3E}">
        <p14:creationId xmlns:p14="http://schemas.microsoft.com/office/powerpoint/2010/main" val="16913861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3B922CF-ADD2-2349-AF7B-108042C43EB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5" y="1592263"/>
            <a:ext cx="11198903" cy="4467600"/>
          </a:xfrm>
        </p:spPr>
        <p:txBody>
          <a:bodyPr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/>
              <a:t>Miejsce na wstawienie tekstu, tabeli, wykresu, </a:t>
            </a:r>
            <a:r>
              <a:rPr lang="pl-PL" err="1"/>
              <a:t>SmartArt</a:t>
            </a:r>
            <a:r>
              <a:rPr lang="pl-PL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35975282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placeholder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3B922CF-ADD2-2349-AF7B-108042C43EB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5" y="1592263"/>
            <a:ext cx="5439600" cy="4467600"/>
          </a:xfrm>
        </p:spPr>
        <p:txBody>
          <a:bodyPr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/>
              <a:t>Miejsce na wstawienie tekstu, tabeli, wykresu, </a:t>
            </a:r>
            <a:r>
              <a:rPr lang="pl-PL" err="1"/>
              <a:t>SmartArt</a:t>
            </a:r>
            <a:r>
              <a:rPr lang="pl-PL"/>
              <a:t>, zdjęcia, filmu</a:t>
            </a:r>
          </a:p>
        </p:txBody>
      </p:sp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6271D126-51DD-BD49-BD68-B040ECD41AA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7291" y="1592263"/>
            <a:ext cx="5439600" cy="4467600"/>
          </a:xfrm>
        </p:spPr>
        <p:txBody>
          <a:bodyPr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/>
              <a:t>Miejsce na wstawienie tekstu, tabeli, wykresu, </a:t>
            </a:r>
            <a:r>
              <a:rPr lang="pl-PL" err="1"/>
              <a:t>SmartArt</a:t>
            </a:r>
            <a:r>
              <a:rPr lang="pl-PL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42895424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3776086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</a:defRPr>
            </a:lvl2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elit, </a:t>
            </a:r>
            <a:r>
              <a:rPr lang="pl-PL" err="1"/>
              <a:t>sed</a:t>
            </a:r>
            <a:r>
              <a:rPr lang="pl-PL"/>
              <a:t> do </a:t>
            </a:r>
            <a:r>
              <a:rPr lang="pl-PL" err="1"/>
              <a:t>eiusmod</a:t>
            </a:r>
            <a:r>
              <a:rPr lang="pl-PL"/>
              <a:t> </a:t>
            </a:r>
            <a:r>
              <a:rPr lang="pl-PL" err="1"/>
              <a:t>tempor</a:t>
            </a:r>
            <a:r>
              <a:rPr lang="pl-PL"/>
              <a:t>.</a:t>
            </a:r>
          </a:p>
          <a:p>
            <a:pPr lvl="1"/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enim</a:t>
            </a:r>
            <a:r>
              <a:rPr lang="pl-PL"/>
              <a:t> ad </a:t>
            </a:r>
            <a:r>
              <a:rPr lang="pl-PL" err="1"/>
              <a:t>minim</a:t>
            </a:r>
            <a:r>
              <a:rPr lang="pl-PL"/>
              <a:t> </a:t>
            </a:r>
            <a:r>
              <a:rPr lang="pl-PL" err="1"/>
              <a:t>veniam</a:t>
            </a:r>
            <a:r>
              <a:rPr lang="pl-PL"/>
              <a:t>, </a:t>
            </a:r>
            <a:r>
              <a:rPr lang="pl-PL" err="1"/>
              <a:t>quis</a:t>
            </a:r>
            <a:r>
              <a:rPr lang="pl-PL"/>
              <a:t> </a:t>
            </a:r>
            <a:r>
              <a:rPr lang="pl-PL" err="1"/>
              <a:t>nostrud</a:t>
            </a:r>
            <a:r>
              <a:rPr lang="pl-PL"/>
              <a:t> </a:t>
            </a:r>
            <a:r>
              <a:rPr lang="pl-PL" err="1"/>
              <a:t>exercitation</a:t>
            </a:r>
            <a:endParaRPr lang="pl-PL"/>
          </a:p>
          <a:p>
            <a:pPr lvl="1"/>
            <a:r>
              <a:rPr lang="pl-PL" err="1"/>
              <a:t>Ullamco</a:t>
            </a:r>
            <a:r>
              <a:rPr lang="pl-PL"/>
              <a:t> </a:t>
            </a:r>
            <a:r>
              <a:rPr lang="pl-PL" err="1"/>
              <a:t>laboris</a:t>
            </a:r>
            <a:r>
              <a:rPr lang="pl-PL"/>
              <a:t> </a:t>
            </a:r>
            <a:r>
              <a:rPr lang="pl-PL" err="1"/>
              <a:t>nisi</a:t>
            </a:r>
            <a:r>
              <a:rPr lang="pl-PL"/>
              <a:t> </a:t>
            </a:r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aliquip</a:t>
            </a:r>
            <a:r>
              <a:rPr lang="pl-PL"/>
              <a:t> ex </a:t>
            </a:r>
            <a:r>
              <a:rPr lang="pl-PL" err="1"/>
              <a:t>ea</a:t>
            </a:r>
            <a:r>
              <a:rPr lang="pl-PL"/>
              <a:t> </a:t>
            </a:r>
            <a:r>
              <a:rPr lang="pl-PL" err="1"/>
              <a:t>commodo</a:t>
            </a:r>
            <a:r>
              <a:rPr lang="pl-PL"/>
              <a:t> </a:t>
            </a:r>
            <a:r>
              <a:rPr lang="pl-PL" err="1"/>
              <a:t>consequat</a:t>
            </a:r>
            <a:endParaRPr lang="pl-PL"/>
          </a:p>
          <a:p>
            <a:pPr lvl="1"/>
            <a:r>
              <a:rPr lang="pl-PL" err="1"/>
              <a:t>Duis</a:t>
            </a:r>
            <a:r>
              <a:rPr lang="pl-PL"/>
              <a:t> </a:t>
            </a:r>
            <a:r>
              <a:rPr lang="pl-PL" err="1"/>
              <a:t>aute</a:t>
            </a:r>
            <a:r>
              <a:rPr lang="pl-PL"/>
              <a:t> </a:t>
            </a:r>
            <a:r>
              <a:rPr lang="pl-PL" err="1"/>
              <a:t>irure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in </a:t>
            </a:r>
            <a:r>
              <a:rPr lang="pl-PL" err="1"/>
              <a:t>reprehenderit</a:t>
            </a:r>
            <a:r>
              <a:rPr lang="pl-PL"/>
              <a:t> in </a:t>
            </a:r>
            <a:r>
              <a:rPr lang="pl-PL" err="1"/>
              <a:t>voluptate</a:t>
            </a:r>
            <a:r>
              <a:rPr lang="pl-PL"/>
              <a:t> </a:t>
            </a:r>
            <a:r>
              <a:rPr lang="pl-PL" err="1"/>
              <a:t>velit</a:t>
            </a:r>
            <a:endParaRPr lang="pl-PL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496757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833F4995-7606-D749-A251-A859D2230DE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87906" y="0"/>
            <a:ext cx="8104107" cy="6862706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28313" h="6862706">
                <a:moveTo>
                  <a:pt x="0" y="6858000"/>
                </a:moveTo>
                <a:lnTo>
                  <a:pt x="1068816" y="0"/>
                </a:lnTo>
                <a:lnTo>
                  <a:pt x="4926582" y="0"/>
                </a:lnTo>
                <a:cubicBezTo>
                  <a:pt x="4926039" y="1845475"/>
                  <a:pt x="4927096" y="1638642"/>
                  <a:pt x="4927610" y="3277285"/>
                </a:cubicBezTo>
                <a:cubicBezTo>
                  <a:pt x="4927897" y="4180043"/>
                  <a:pt x="4929595" y="3329518"/>
                  <a:pt x="4926376" y="6321426"/>
                </a:cubicBezTo>
                <a:lnTo>
                  <a:pt x="4480361" y="6321426"/>
                </a:lnTo>
                <a:cubicBezTo>
                  <a:pt x="4432497" y="6632717"/>
                  <a:pt x="4449752" y="6516102"/>
                  <a:pt x="4397147" y="6862706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38238138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5 photos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6525708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</a:defRPr>
            </a:lvl2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elit, </a:t>
            </a:r>
            <a:r>
              <a:rPr lang="pl-PL" err="1"/>
              <a:t>sed</a:t>
            </a:r>
            <a:r>
              <a:rPr lang="pl-PL"/>
              <a:t> do </a:t>
            </a:r>
            <a:r>
              <a:rPr lang="pl-PL" err="1"/>
              <a:t>eiusmod</a:t>
            </a:r>
            <a:r>
              <a:rPr lang="pl-PL"/>
              <a:t> </a:t>
            </a:r>
            <a:r>
              <a:rPr lang="pl-PL" err="1"/>
              <a:t>tempor</a:t>
            </a:r>
            <a:r>
              <a:rPr lang="pl-PL"/>
              <a:t>.</a:t>
            </a:r>
          </a:p>
          <a:p>
            <a:pPr lvl="1"/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enim</a:t>
            </a:r>
            <a:r>
              <a:rPr lang="pl-PL"/>
              <a:t> ad </a:t>
            </a:r>
            <a:r>
              <a:rPr lang="pl-PL" err="1"/>
              <a:t>minim</a:t>
            </a:r>
            <a:r>
              <a:rPr lang="pl-PL"/>
              <a:t> </a:t>
            </a:r>
            <a:r>
              <a:rPr lang="pl-PL" err="1"/>
              <a:t>veniam</a:t>
            </a:r>
            <a:r>
              <a:rPr lang="pl-PL"/>
              <a:t>, </a:t>
            </a:r>
            <a:r>
              <a:rPr lang="pl-PL" err="1"/>
              <a:t>quis</a:t>
            </a:r>
            <a:r>
              <a:rPr lang="pl-PL"/>
              <a:t> </a:t>
            </a:r>
            <a:r>
              <a:rPr lang="pl-PL" err="1"/>
              <a:t>nostrud</a:t>
            </a:r>
            <a:r>
              <a:rPr lang="pl-PL"/>
              <a:t> </a:t>
            </a:r>
            <a:r>
              <a:rPr lang="pl-PL" err="1"/>
              <a:t>exercitation</a:t>
            </a:r>
            <a:endParaRPr lang="pl-PL"/>
          </a:p>
          <a:p>
            <a:pPr lvl="1"/>
            <a:r>
              <a:rPr lang="pl-PL" err="1"/>
              <a:t>Ullamco</a:t>
            </a:r>
            <a:r>
              <a:rPr lang="pl-PL"/>
              <a:t> </a:t>
            </a:r>
            <a:r>
              <a:rPr lang="pl-PL" err="1"/>
              <a:t>laboris</a:t>
            </a:r>
            <a:r>
              <a:rPr lang="pl-PL"/>
              <a:t> </a:t>
            </a:r>
            <a:r>
              <a:rPr lang="pl-PL" err="1"/>
              <a:t>nisi</a:t>
            </a:r>
            <a:r>
              <a:rPr lang="pl-PL"/>
              <a:t> </a:t>
            </a:r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aliquip</a:t>
            </a:r>
            <a:r>
              <a:rPr lang="pl-PL"/>
              <a:t> ex </a:t>
            </a:r>
            <a:r>
              <a:rPr lang="pl-PL" err="1"/>
              <a:t>ea</a:t>
            </a:r>
            <a:r>
              <a:rPr lang="pl-PL"/>
              <a:t> </a:t>
            </a:r>
            <a:r>
              <a:rPr lang="pl-PL" err="1"/>
              <a:t>commodo</a:t>
            </a:r>
            <a:r>
              <a:rPr lang="pl-PL"/>
              <a:t> </a:t>
            </a:r>
            <a:r>
              <a:rPr lang="pl-PL" err="1"/>
              <a:t>consequat</a:t>
            </a:r>
            <a:endParaRPr lang="pl-PL"/>
          </a:p>
          <a:p>
            <a:pPr lvl="1"/>
            <a:r>
              <a:rPr lang="pl-PL" err="1"/>
              <a:t>Duis</a:t>
            </a:r>
            <a:r>
              <a:rPr lang="pl-PL"/>
              <a:t> </a:t>
            </a:r>
            <a:r>
              <a:rPr lang="pl-PL" err="1"/>
              <a:t>aute</a:t>
            </a:r>
            <a:r>
              <a:rPr lang="pl-PL"/>
              <a:t> </a:t>
            </a:r>
            <a:r>
              <a:rPr lang="pl-PL" err="1"/>
              <a:t>irure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in </a:t>
            </a:r>
            <a:r>
              <a:rPr lang="pl-PL" err="1"/>
              <a:t>reprehenderit</a:t>
            </a:r>
            <a:r>
              <a:rPr lang="pl-PL"/>
              <a:t> in </a:t>
            </a:r>
            <a:r>
              <a:rPr lang="pl-PL" err="1"/>
              <a:t>voluptate</a:t>
            </a:r>
            <a:r>
              <a:rPr lang="pl-PL"/>
              <a:t> </a:t>
            </a:r>
            <a:r>
              <a:rPr lang="pl-PL" err="1"/>
              <a:t>velit</a:t>
            </a:r>
            <a:endParaRPr lang="pl-PL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652570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7" name="Symbol zastępczy obrazu 4">
            <a:extLst>
              <a:ext uri="{FF2B5EF4-FFF2-40B4-BE49-F238E27FC236}">
                <a16:creationId xmlns:a16="http://schemas.microsoft.com/office/drawing/2014/main" id="{0E763088-F8F6-5E4F-BACC-90BE8BB29E8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30094" y="-8518"/>
            <a:ext cx="4561906" cy="2176429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9641" h="3151787">
                <a:moveTo>
                  <a:pt x="0" y="3151787"/>
                </a:moveTo>
                <a:lnTo>
                  <a:pt x="137609" y="0"/>
                </a:lnTo>
                <a:lnTo>
                  <a:pt x="1948469" y="5632"/>
                </a:lnTo>
                <a:cubicBezTo>
                  <a:pt x="1951079" y="1199573"/>
                  <a:pt x="1947031" y="1957623"/>
                  <a:pt x="1949641" y="3151564"/>
                </a:cubicBezTo>
                <a:lnTo>
                  <a:pt x="0" y="3151787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8" name="Symbol zastępczy obrazu 4">
            <a:extLst>
              <a:ext uri="{FF2B5EF4-FFF2-40B4-BE49-F238E27FC236}">
                <a16:creationId xmlns:a16="http://schemas.microsoft.com/office/drawing/2014/main" id="{26CD0EEB-0EF2-2E4B-959A-E3D5418739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53518" y="2342729"/>
            <a:ext cx="2338482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1998814"/>
              <a:gd name="connsiteY0" fmla="*/ 3146156 h 3146156"/>
              <a:gd name="connsiteX1" fmla="*/ 189370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  <a:gd name="connsiteX0" fmla="*/ 0 w 1998814"/>
              <a:gd name="connsiteY0" fmla="*/ 3146156 h 3146156"/>
              <a:gd name="connsiteX1" fmla="*/ 220426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8814" h="3146156">
                <a:moveTo>
                  <a:pt x="0" y="3146156"/>
                </a:moveTo>
                <a:lnTo>
                  <a:pt x="220426" y="3137"/>
                </a:lnTo>
                <a:lnTo>
                  <a:pt x="1997642" y="0"/>
                </a:lnTo>
                <a:cubicBezTo>
                  <a:pt x="2000252" y="1193941"/>
                  <a:pt x="1996204" y="1951991"/>
                  <a:pt x="1998814" y="3145932"/>
                </a:cubicBez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D7F38BEE-2E11-574E-AA60-6DEBA2287E1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289977" y="2342729"/>
            <a:ext cx="2621071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1071" h="2172541">
                <a:moveTo>
                  <a:pt x="0" y="2172541"/>
                </a:moveTo>
                <a:lnTo>
                  <a:pt x="325132" y="0"/>
                </a:lnTo>
                <a:lnTo>
                  <a:pt x="2621071" y="0"/>
                </a:lnTo>
                <a:lnTo>
                  <a:pt x="2368606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11" name="Symbol zastępczy obrazu 4">
            <a:extLst>
              <a:ext uri="{FF2B5EF4-FFF2-40B4-BE49-F238E27FC236}">
                <a16:creationId xmlns:a16="http://schemas.microsoft.com/office/drawing/2014/main" id="{950AC5EF-BCA3-0C47-BB27-391AE1A8417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933695" y="4685460"/>
            <a:ext cx="2699794" cy="2178596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99794"/>
              <a:gd name="connsiteY0" fmla="*/ 2172541 h 2172541"/>
              <a:gd name="connsiteX1" fmla="*/ 325132 w 2699794"/>
              <a:gd name="connsiteY1" fmla="*/ 0 h 2172541"/>
              <a:gd name="connsiteX2" fmla="*/ 2699794 w 2699794"/>
              <a:gd name="connsiteY2" fmla="*/ 0 h 2172541"/>
              <a:gd name="connsiteX3" fmla="*/ 2368606 w 2699794"/>
              <a:gd name="connsiteY3" fmla="*/ 2172541 h 2172541"/>
              <a:gd name="connsiteX4" fmla="*/ 0 w 2699794"/>
              <a:gd name="connsiteY4" fmla="*/ 2172541 h 2172541"/>
              <a:gd name="connsiteX0" fmla="*/ 0 w 2699794"/>
              <a:gd name="connsiteY0" fmla="*/ 2172541 h 2178596"/>
              <a:gd name="connsiteX1" fmla="*/ 325132 w 2699794"/>
              <a:gd name="connsiteY1" fmla="*/ 0 h 2178596"/>
              <a:gd name="connsiteX2" fmla="*/ 2699794 w 2699794"/>
              <a:gd name="connsiteY2" fmla="*/ 0 h 2178596"/>
              <a:gd name="connsiteX3" fmla="*/ 2410995 w 2699794"/>
              <a:gd name="connsiteY3" fmla="*/ 2178596 h 2178596"/>
              <a:gd name="connsiteX4" fmla="*/ 0 w 2699794"/>
              <a:gd name="connsiteY4" fmla="*/ 2172541 h 2178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794" h="2178596">
                <a:moveTo>
                  <a:pt x="0" y="2172541"/>
                </a:moveTo>
                <a:lnTo>
                  <a:pt x="325132" y="0"/>
                </a:lnTo>
                <a:lnTo>
                  <a:pt x="2699794" y="0"/>
                </a:lnTo>
                <a:lnTo>
                  <a:pt x="2410995" y="2178596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12" name="Symbol zastępczy obrazu 4">
            <a:extLst>
              <a:ext uri="{FF2B5EF4-FFF2-40B4-BE49-F238E27FC236}">
                <a16:creationId xmlns:a16="http://schemas.microsoft.com/office/drawing/2014/main" id="{9D794236-7817-5448-B632-1D06A53E92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554766" y="4685459"/>
            <a:ext cx="2637234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1048"/>
              <a:gd name="connsiteY0" fmla="*/ 3146156 h 3146156"/>
              <a:gd name="connsiteX1" fmla="*/ 220426 w 2181048"/>
              <a:gd name="connsiteY1" fmla="*/ 3137 h 3146156"/>
              <a:gd name="connsiteX2" fmla="*/ 2028698 w 2181048"/>
              <a:gd name="connsiteY2" fmla="*/ 0 h 3146156"/>
              <a:gd name="connsiteX3" fmla="*/ 2029870 w 2181048"/>
              <a:gd name="connsiteY3" fmla="*/ 2364519 h 3146156"/>
              <a:gd name="connsiteX4" fmla="*/ 2032314 w 2181048"/>
              <a:gd name="connsiteY4" fmla="*/ 2447281 h 3146156"/>
              <a:gd name="connsiteX5" fmla="*/ 2029870 w 2181048"/>
              <a:gd name="connsiteY5" fmla="*/ 3145932 h 3146156"/>
              <a:gd name="connsiteX6" fmla="*/ 0 w 2181048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8058"/>
              <a:gd name="connsiteY0" fmla="*/ 3146156 h 3146156"/>
              <a:gd name="connsiteX1" fmla="*/ 220426 w 2108058"/>
              <a:gd name="connsiteY1" fmla="*/ 3137 h 3146156"/>
              <a:gd name="connsiteX2" fmla="*/ 2028698 w 2108058"/>
              <a:gd name="connsiteY2" fmla="*/ 0 h 3146156"/>
              <a:gd name="connsiteX3" fmla="*/ 2029870 w 2108058"/>
              <a:gd name="connsiteY3" fmla="*/ 2364519 h 3146156"/>
              <a:gd name="connsiteX4" fmla="*/ 1497125 w 2108058"/>
              <a:gd name="connsiteY4" fmla="*/ 2369117 h 3146156"/>
              <a:gd name="connsiteX5" fmla="*/ 2029870 w 2108058"/>
              <a:gd name="connsiteY5" fmla="*/ 3145932 h 3146156"/>
              <a:gd name="connsiteX6" fmla="*/ 0 w 2108058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50529"/>
              <a:gd name="connsiteX1" fmla="*/ 220426 w 2029870"/>
              <a:gd name="connsiteY1" fmla="*/ 3137 h 3150529"/>
              <a:gd name="connsiteX2" fmla="*/ 2028698 w 2029870"/>
              <a:gd name="connsiteY2" fmla="*/ 0 h 3150529"/>
              <a:gd name="connsiteX3" fmla="*/ 2029870 w 2029870"/>
              <a:gd name="connsiteY3" fmla="*/ 2369117 h 3150529"/>
              <a:gd name="connsiteX4" fmla="*/ 1497125 w 2029870"/>
              <a:gd name="connsiteY4" fmla="*/ 2369117 h 3150529"/>
              <a:gd name="connsiteX5" fmla="*/ 1401818 w 2029870"/>
              <a:gd name="connsiteY5" fmla="*/ 3150529 h 3150529"/>
              <a:gd name="connsiteX6" fmla="*/ 0 w 2029870"/>
              <a:gd name="connsiteY6" fmla="*/ 3146156 h 3150529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73715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870" h="3146156">
                <a:moveTo>
                  <a:pt x="0" y="3146156"/>
                </a:moveTo>
                <a:lnTo>
                  <a:pt x="220426" y="3137"/>
                </a:lnTo>
                <a:lnTo>
                  <a:pt x="2028698" y="0"/>
                </a:lnTo>
                <a:cubicBezTo>
                  <a:pt x="2029089" y="788173"/>
                  <a:pt x="2029479" y="1580944"/>
                  <a:pt x="2029870" y="2369117"/>
                </a:cubicBezTo>
                <a:lnTo>
                  <a:pt x="1465356" y="2369117"/>
                </a:lnTo>
                <a:lnTo>
                  <a:pt x="1401818" y="3145931"/>
                </a:ln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31417053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hotos + small tex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ymbol zastępczy obrazu 4">
            <a:extLst>
              <a:ext uri="{FF2B5EF4-FFF2-40B4-BE49-F238E27FC236}">
                <a16:creationId xmlns:a16="http://schemas.microsoft.com/office/drawing/2014/main" id="{89D45B9A-9C6E-664F-9B95-E719F0F5A99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22015" y="0"/>
            <a:ext cx="3157047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543311"/>
              <a:gd name="connsiteY0" fmla="*/ 2172541 h 2172541"/>
              <a:gd name="connsiteX1" fmla="*/ 247372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9120 h 2179120"/>
              <a:gd name="connsiteX1" fmla="*/ 375120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9120 h 2179120"/>
              <a:gd name="connsiteX1" fmla="*/ 347349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2541 h 2172541"/>
              <a:gd name="connsiteX1" fmla="*/ 347349 w 2543311"/>
              <a:gd name="connsiteY1" fmla="*/ 6578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47349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02914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665551"/>
              <a:gd name="connsiteY0" fmla="*/ 2180161 h 2180161"/>
              <a:gd name="connsiteX1" fmla="*/ 302914 w 2665551"/>
              <a:gd name="connsiteY1" fmla="*/ 7620 h 2180161"/>
              <a:gd name="connsiteX2" fmla="*/ 2665551 w 2665551"/>
              <a:gd name="connsiteY2" fmla="*/ 0 h 2180161"/>
              <a:gd name="connsiteX3" fmla="*/ 2290846 w 2665551"/>
              <a:gd name="connsiteY3" fmla="*/ 2180161 h 2180161"/>
              <a:gd name="connsiteX4" fmla="*/ 0 w 2665551"/>
              <a:gd name="connsiteY4" fmla="*/ 218016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762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80161"/>
              <a:gd name="connsiteX1" fmla="*/ 302914 w 2665551"/>
              <a:gd name="connsiteY1" fmla="*/ 0 h 2180161"/>
              <a:gd name="connsiteX2" fmla="*/ 2665551 w 2665551"/>
              <a:gd name="connsiteY2" fmla="*/ 0 h 2180161"/>
              <a:gd name="connsiteX3" fmla="*/ 2355183 w 2665551"/>
              <a:gd name="connsiteY3" fmla="*/ 2180161 h 2180161"/>
              <a:gd name="connsiteX4" fmla="*/ 0 w 2665551"/>
              <a:gd name="connsiteY4" fmla="*/ 217254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355183 w 2665551"/>
              <a:gd name="connsiteY3" fmla="*/ 2172541 h 2172541"/>
              <a:gd name="connsiteX4" fmla="*/ 0 w 266555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5551" h="2172541">
                <a:moveTo>
                  <a:pt x="0" y="2172541"/>
                </a:moveTo>
                <a:lnTo>
                  <a:pt x="302914" y="0"/>
                </a:lnTo>
                <a:lnTo>
                  <a:pt x="2665551" y="0"/>
                </a:lnTo>
                <a:lnTo>
                  <a:pt x="23551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14" name="Symbol zastępczy obrazu 4">
            <a:extLst>
              <a:ext uri="{FF2B5EF4-FFF2-40B4-BE49-F238E27FC236}">
                <a16:creationId xmlns:a16="http://schemas.microsoft.com/office/drawing/2014/main" id="{5B4837DE-C197-9C4A-B9F6-DDB5271DF6B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402141" y="4685458"/>
            <a:ext cx="3142794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21071"/>
              <a:gd name="connsiteY0" fmla="*/ 2179119 h 2179119"/>
              <a:gd name="connsiteX1" fmla="*/ 269588 w 2621071"/>
              <a:gd name="connsiteY1" fmla="*/ 0 h 2179119"/>
              <a:gd name="connsiteX2" fmla="*/ 2621071 w 2621071"/>
              <a:gd name="connsiteY2" fmla="*/ 6578 h 2179119"/>
              <a:gd name="connsiteX3" fmla="*/ 2368606 w 2621071"/>
              <a:gd name="connsiteY3" fmla="*/ 2179119 h 2179119"/>
              <a:gd name="connsiteX4" fmla="*/ 0 w 2621071"/>
              <a:gd name="connsiteY4" fmla="*/ 2179119 h 2179119"/>
              <a:gd name="connsiteX0" fmla="*/ 0 w 2621071"/>
              <a:gd name="connsiteY0" fmla="*/ 2172541 h 2172541"/>
              <a:gd name="connsiteX1" fmla="*/ 269588 w 2621071"/>
              <a:gd name="connsiteY1" fmla="*/ 1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407486 w 2659951"/>
              <a:gd name="connsiteY3" fmla="*/ 2172541 h 2172541"/>
              <a:gd name="connsiteX4" fmla="*/ 0 w 265995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349583 w 2659951"/>
              <a:gd name="connsiteY3" fmla="*/ 2172541 h 2172541"/>
              <a:gd name="connsiteX4" fmla="*/ 0 w 2659951"/>
              <a:gd name="connsiteY4" fmla="*/ 2172541 h 2172541"/>
              <a:gd name="connsiteX0" fmla="*/ 0 w 2653517"/>
              <a:gd name="connsiteY0" fmla="*/ 2172540 h 2172540"/>
              <a:gd name="connsiteX1" fmla="*/ 308468 w 2653517"/>
              <a:gd name="connsiteY1" fmla="*/ 0 h 2172540"/>
              <a:gd name="connsiteX2" fmla="*/ 2653517 w 2653517"/>
              <a:gd name="connsiteY2" fmla="*/ 7619 h 2172540"/>
              <a:gd name="connsiteX3" fmla="*/ 2349583 w 2653517"/>
              <a:gd name="connsiteY3" fmla="*/ 2172540 h 2172540"/>
              <a:gd name="connsiteX4" fmla="*/ 0 w 2653517"/>
              <a:gd name="connsiteY4" fmla="*/ 2172540 h 2172540"/>
              <a:gd name="connsiteX0" fmla="*/ 0 w 2653517"/>
              <a:gd name="connsiteY0" fmla="*/ 2180161 h 2180161"/>
              <a:gd name="connsiteX1" fmla="*/ 308468 w 2653517"/>
              <a:gd name="connsiteY1" fmla="*/ 7621 h 2180161"/>
              <a:gd name="connsiteX2" fmla="*/ 2653517 w 2653517"/>
              <a:gd name="connsiteY2" fmla="*/ 0 h 2180161"/>
              <a:gd name="connsiteX3" fmla="*/ 2349583 w 2653517"/>
              <a:gd name="connsiteY3" fmla="*/ 2180161 h 2180161"/>
              <a:gd name="connsiteX4" fmla="*/ 0 w 2653517"/>
              <a:gd name="connsiteY4" fmla="*/ 2180161 h 2180161"/>
              <a:gd name="connsiteX0" fmla="*/ 0 w 2647083"/>
              <a:gd name="connsiteY0" fmla="*/ 2172540 h 2172540"/>
              <a:gd name="connsiteX1" fmla="*/ 308468 w 2647083"/>
              <a:gd name="connsiteY1" fmla="*/ 0 h 2172540"/>
              <a:gd name="connsiteX2" fmla="*/ 2647083 w 2647083"/>
              <a:gd name="connsiteY2" fmla="*/ 7619 h 2172540"/>
              <a:gd name="connsiteX3" fmla="*/ 2349583 w 2647083"/>
              <a:gd name="connsiteY3" fmla="*/ 2172540 h 2172540"/>
              <a:gd name="connsiteX4" fmla="*/ 0 w 2647083"/>
              <a:gd name="connsiteY4" fmla="*/ 2172540 h 2172540"/>
              <a:gd name="connsiteX0" fmla="*/ 0 w 2666384"/>
              <a:gd name="connsiteY0" fmla="*/ 2172541 h 2172541"/>
              <a:gd name="connsiteX1" fmla="*/ 308468 w 2666384"/>
              <a:gd name="connsiteY1" fmla="*/ 1 h 2172541"/>
              <a:gd name="connsiteX2" fmla="*/ 2666384 w 2666384"/>
              <a:gd name="connsiteY2" fmla="*/ 0 h 2172541"/>
              <a:gd name="connsiteX3" fmla="*/ 2349583 w 2666384"/>
              <a:gd name="connsiteY3" fmla="*/ 2172541 h 2172541"/>
              <a:gd name="connsiteX4" fmla="*/ 0 w 2666384"/>
              <a:gd name="connsiteY4" fmla="*/ 2172541 h 2172541"/>
              <a:gd name="connsiteX0" fmla="*/ 0 w 2653517"/>
              <a:gd name="connsiteY0" fmla="*/ 2172541 h 2172541"/>
              <a:gd name="connsiteX1" fmla="*/ 308468 w 2653517"/>
              <a:gd name="connsiteY1" fmla="*/ 1 h 2172541"/>
              <a:gd name="connsiteX2" fmla="*/ 2653517 w 2653517"/>
              <a:gd name="connsiteY2" fmla="*/ 0 h 2172541"/>
              <a:gd name="connsiteX3" fmla="*/ 2349583 w 2653517"/>
              <a:gd name="connsiteY3" fmla="*/ 2172541 h 2172541"/>
              <a:gd name="connsiteX4" fmla="*/ 0 w 2653517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517" h="2172541">
                <a:moveTo>
                  <a:pt x="0" y="2172541"/>
                </a:moveTo>
                <a:lnTo>
                  <a:pt x="308468" y="1"/>
                </a:lnTo>
                <a:lnTo>
                  <a:pt x="2653517" y="0"/>
                </a:lnTo>
                <a:lnTo>
                  <a:pt x="23495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15" name="Symbol zastępczy obrazu 4">
            <a:extLst>
              <a:ext uri="{FF2B5EF4-FFF2-40B4-BE49-F238E27FC236}">
                <a16:creationId xmlns:a16="http://schemas.microsoft.com/office/drawing/2014/main" id="{49D2876B-EFD6-D940-BD35-44647D9E2BA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3514443"/>
            <a:ext cx="5586817" cy="3345448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624645"/>
              <a:gd name="connsiteY0" fmla="*/ 2169375 h 2169375"/>
              <a:gd name="connsiteX1" fmla="*/ 553 w 2624645"/>
              <a:gd name="connsiteY1" fmla="*/ 0 h 2169375"/>
              <a:gd name="connsiteX2" fmla="*/ 2624645 w 2624645"/>
              <a:gd name="connsiteY2" fmla="*/ 516962 h 2169375"/>
              <a:gd name="connsiteX3" fmla="*/ 2368606 w 2624645"/>
              <a:gd name="connsiteY3" fmla="*/ 2169375 h 2169375"/>
              <a:gd name="connsiteX4" fmla="*/ 0 w 2624645"/>
              <a:gd name="connsiteY4" fmla="*/ 2169375 h 2169375"/>
              <a:gd name="connsiteX0" fmla="*/ 0 w 2624645"/>
              <a:gd name="connsiteY0" fmla="*/ 1689077 h 1689077"/>
              <a:gd name="connsiteX1" fmla="*/ 4002 w 2624645"/>
              <a:gd name="connsiteY1" fmla="*/ 0 h 1689077"/>
              <a:gd name="connsiteX2" fmla="*/ 2624645 w 2624645"/>
              <a:gd name="connsiteY2" fmla="*/ 36664 h 1689077"/>
              <a:gd name="connsiteX3" fmla="*/ 2368606 w 2624645"/>
              <a:gd name="connsiteY3" fmla="*/ 1689077 h 1689077"/>
              <a:gd name="connsiteX4" fmla="*/ 0 w 2624645"/>
              <a:gd name="connsiteY4" fmla="*/ 1689077 h 1689077"/>
              <a:gd name="connsiteX0" fmla="*/ 0 w 2624645"/>
              <a:gd name="connsiteY0" fmla="*/ 1670745 h 1670745"/>
              <a:gd name="connsiteX1" fmla="*/ 553 w 2624645"/>
              <a:gd name="connsiteY1" fmla="*/ 0 h 1670745"/>
              <a:gd name="connsiteX2" fmla="*/ 2624645 w 2624645"/>
              <a:gd name="connsiteY2" fmla="*/ 18332 h 1670745"/>
              <a:gd name="connsiteX3" fmla="*/ 2368606 w 2624645"/>
              <a:gd name="connsiteY3" fmla="*/ 1670745 h 1670745"/>
              <a:gd name="connsiteX4" fmla="*/ 0 w 2624645"/>
              <a:gd name="connsiteY4" fmla="*/ 1670745 h 1670745"/>
              <a:gd name="connsiteX0" fmla="*/ 0 w 2624645"/>
              <a:gd name="connsiteY0" fmla="*/ 1659746 h 1659746"/>
              <a:gd name="connsiteX1" fmla="*/ 553 w 2624645"/>
              <a:gd name="connsiteY1" fmla="*/ 0 h 1659746"/>
              <a:gd name="connsiteX2" fmla="*/ 2624645 w 2624645"/>
              <a:gd name="connsiteY2" fmla="*/ 7333 h 1659746"/>
              <a:gd name="connsiteX3" fmla="*/ 2368606 w 2624645"/>
              <a:gd name="connsiteY3" fmla="*/ 1659746 h 1659746"/>
              <a:gd name="connsiteX4" fmla="*/ 0 w 2624645"/>
              <a:gd name="connsiteY4" fmla="*/ 1659746 h 1659746"/>
              <a:gd name="connsiteX0" fmla="*/ 0 w 2624645"/>
              <a:gd name="connsiteY0" fmla="*/ 1652413 h 1652413"/>
              <a:gd name="connsiteX1" fmla="*/ 553 w 2624645"/>
              <a:gd name="connsiteY1" fmla="*/ 3666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28025 w 2624645"/>
              <a:gd name="connsiteY3" fmla="*/ 605963 h 1652413"/>
              <a:gd name="connsiteX4" fmla="*/ 2368606 w 2624645"/>
              <a:gd name="connsiteY4" fmla="*/ 1652413 h 1652413"/>
              <a:gd name="connsiteX5" fmla="*/ 0 w 2624645"/>
              <a:gd name="connsiteY5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30900 w 2624645"/>
              <a:gd name="connsiteY3" fmla="*/ 569299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5370 w 2624645"/>
              <a:gd name="connsiteY3" fmla="*/ 604436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1059 w 2624645"/>
              <a:gd name="connsiteY3" fmla="*/ 605964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528025"/>
              <a:gd name="connsiteY0" fmla="*/ 1653941 h 1653941"/>
              <a:gd name="connsiteX1" fmla="*/ 553 w 2528025"/>
              <a:gd name="connsiteY1" fmla="*/ 1528 h 1653941"/>
              <a:gd name="connsiteX2" fmla="*/ 2192049 w 2528025"/>
              <a:gd name="connsiteY2" fmla="*/ 0 h 1653941"/>
              <a:gd name="connsiteX3" fmla="*/ 2081059 w 2528025"/>
              <a:gd name="connsiteY3" fmla="*/ 607492 h 1653941"/>
              <a:gd name="connsiteX4" fmla="*/ 2528025 w 2528025"/>
              <a:gd name="connsiteY4" fmla="*/ 607491 h 1653941"/>
              <a:gd name="connsiteX5" fmla="*/ 2368606 w 2528025"/>
              <a:gd name="connsiteY5" fmla="*/ 1653941 h 1653941"/>
              <a:gd name="connsiteX6" fmla="*/ 0 w 2528025"/>
              <a:gd name="connsiteY6" fmla="*/ 1653941 h 1653941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92049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81278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8200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1014 w 2528025"/>
              <a:gd name="connsiteY2" fmla="*/ 44302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902 w 2528927"/>
              <a:gd name="connsiteY0" fmla="*/ 1608111 h 1608111"/>
              <a:gd name="connsiteX1" fmla="*/ 18 w 2528927"/>
              <a:gd name="connsiteY1" fmla="*/ 3056 h 1608111"/>
              <a:gd name="connsiteX2" fmla="*/ 2171916 w 2528927"/>
              <a:gd name="connsiteY2" fmla="*/ 0 h 1608111"/>
              <a:gd name="connsiteX3" fmla="*/ 2081961 w 2528927"/>
              <a:gd name="connsiteY3" fmla="*/ 561662 h 1608111"/>
              <a:gd name="connsiteX4" fmla="*/ 2528927 w 2528927"/>
              <a:gd name="connsiteY4" fmla="*/ 561661 h 1608111"/>
              <a:gd name="connsiteX5" fmla="*/ 2369508 w 2528927"/>
              <a:gd name="connsiteY5" fmla="*/ 1608111 h 1608111"/>
              <a:gd name="connsiteX6" fmla="*/ 902 w 2528927"/>
              <a:gd name="connsiteY6" fmla="*/ 1608111 h 1608111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71916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4755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2767 w 2528927"/>
              <a:gd name="connsiteY2" fmla="*/ 3093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2767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2812 w 2528927"/>
              <a:gd name="connsiteY3" fmla="*/ 560097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4285 w 2528927"/>
              <a:gd name="connsiteY3" fmla="*/ 563228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8927" h="1609676">
                <a:moveTo>
                  <a:pt x="902" y="1609676"/>
                </a:moveTo>
                <a:cubicBezTo>
                  <a:pt x="1086" y="887606"/>
                  <a:pt x="-166" y="722108"/>
                  <a:pt x="18" y="38"/>
                </a:cubicBezTo>
                <a:lnTo>
                  <a:pt x="2155713" y="0"/>
                </a:lnTo>
                <a:lnTo>
                  <a:pt x="2064285" y="563228"/>
                </a:lnTo>
                <a:lnTo>
                  <a:pt x="2528927" y="563226"/>
                </a:lnTo>
                <a:lnTo>
                  <a:pt x="2369508" y="1609676"/>
                </a:lnTo>
                <a:lnTo>
                  <a:pt x="902" y="160967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16" name="Symbol zastępczy tekstu 9">
            <a:extLst>
              <a:ext uri="{FF2B5EF4-FFF2-40B4-BE49-F238E27FC236}">
                <a16:creationId xmlns:a16="http://schemas.microsoft.com/office/drawing/2014/main" id="{EC83499B-73BD-7F44-88A5-A006E49E5E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84211" y="2349311"/>
            <a:ext cx="5315741" cy="2159379"/>
          </a:xfrm>
          <a:prstGeom prst="parallelogram">
            <a:avLst>
              <a:gd name="adj" fmla="val 16947"/>
            </a:avLst>
          </a:prstGeom>
          <a:solidFill>
            <a:srgbClr val="FFD242"/>
          </a:solidFill>
        </p:spPr>
        <p:txBody>
          <a:bodyPr lIns="0" anchor="ctr" anchorCtr="0"/>
          <a:lstStyle>
            <a:lvl1pPr marL="0" marR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elit, </a:t>
            </a:r>
            <a:r>
              <a:rPr lang="pl-PL" err="1"/>
              <a:t>sed</a:t>
            </a:r>
            <a:r>
              <a:rPr lang="pl-PL"/>
              <a:t> do </a:t>
            </a:r>
            <a:r>
              <a:rPr lang="pl-PL" err="1"/>
              <a:t>eiusmod</a:t>
            </a:r>
            <a:r>
              <a:rPr lang="pl-PL"/>
              <a:t> </a:t>
            </a:r>
            <a:r>
              <a:rPr lang="pl-PL" err="1"/>
              <a:t>tempor</a:t>
            </a:r>
            <a:r>
              <a:rPr lang="pl-PL"/>
              <a:t>.</a:t>
            </a:r>
          </a:p>
        </p:txBody>
      </p:sp>
      <p:sp>
        <p:nvSpPr>
          <p:cNvPr id="17" name="Symbol zastępczy obrazu 4">
            <a:extLst>
              <a:ext uri="{FF2B5EF4-FFF2-40B4-BE49-F238E27FC236}">
                <a16:creationId xmlns:a16="http://schemas.microsoft.com/office/drawing/2014/main" id="{5C1C3BC6-A604-B744-BD40-5A545A33F04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6416040" cy="3337752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461855 w 2707427"/>
              <a:gd name="connsiteY3" fmla="*/ 1593751 h 2169375"/>
              <a:gd name="connsiteX4" fmla="*/ 0 w 2707427"/>
              <a:gd name="connsiteY4" fmla="*/ 2169375 h 2169375"/>
              <a:gd name="connsiteX0" fmla="*/ 2671 w 2706883"/>
              <a:gd name="connsiteY0" fmla="*/ 1623082 h 1623082"/>
              <a:gd name="connsiteX1" fmla="*/ 9 w 2706883"/>
              <a:gd name="connsiteY1" fmla="*/ 0 h 1623082"/>
              <a:gd name="connsiteX2" fmla="*/ 2706883 w 2706883"/>
              <a:gd name="connsiteY2" fmla="*/ 0 h 1623082"/>
              <a:gd name="connsiteX3" fmla="*/ 2461311 w 2706883"/>
              <a:gd name="connsiteY3" fmla="*/ 1593751 h 1623082"/>
              <a:gd name="connsiteX4" fmla="*/ 2671 w 2706883"/>
              <a:gd name="connsiteY4" fmla="*/ 1623082 h 1623082"/>
              <a:gd name="connsiteX0" fmla="*/ 2671 w 2706883"/>
              <a:gd name="connsiteY0" fmla="*/ 1582752 h 1593751"/>
              <a:gd name="connsiteX1" fmla="*/ 9 w 2706883"/>
              <a:gd name="connsiteY1" fmla="*/ 0 h 1593751"/>
              <a:gd name="connsiteX2" fmla="*/ 2706883 w 2706883"/>
              <a:gd name="connsiteY2" fmla="*/ 0 h 1593751"/>
              <a:gd name="connsiteX3" fmla="*/ 2461311 w 2706883"/>
              <a:gd name="connsiteY3" fmla="*/ 1593751 h 1593751"/>
              <a:gd name="connsiteX4" fmla="*/ 2671 w 2706883"/>
              <a:gd name="connsiteY4" fmla="*/ 1582752 h 1593751"/>
              <a:gd name="connsiteX0" fmla="*/ 0 w 2707427"/>
              <a:gd name="connsiteY0" fmla="*/ 1586419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86419 h 1593751"/>
              <a:gd name="connsiteX0" fmla="*/ 0 w 2707427"/>
              <a:gd name="connsiteY0" fmla="*/ 1590086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90086 h 1593751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461855 w 2707427"/>
              <a:gd name="connsiteY3" fmla="*/ 1593751 h 1593752"/>
              <a:gd name="connsiteX4" fmla="*/ 0 w 2707427"/>
              <a:gd name="connsiteY4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461855 w 2707427"/>
              <a:gd name="connsiteY4" fmla="*/ 1593751 h 1593752"/>
              <a:gd name="connsiteX5" fmla="*/ 0 w 2707427"/>
              <a:gd name="connsiteY5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540222 w 2707427"/>
              <a:gd name="connsiteY4" fmla="*/ 1067837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5609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0250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033126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49204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13227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2525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3752 h 1605973"/>
              <a:gd name="connsiteX0" fmla="*/ 0 w 2707427"/>
              <a:gd name="connsiteY0" fmla="*/ 159986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986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17226 w 2707427"/>
              <a:gd name="connsiteY5" fmla="*/ 1604407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1345 w 2707427"/>
              <a:gd name="connsiteY5" fmla="*/ 1604407 h 1605973"/>
              <a:gd name="connsiteX6" fmla="*/ 0 w 2707427"/>
              <a:gd name="connsiteY6" fmla="*/ 1605973 h 160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7427" h="1605973">
                <a:moveTo>
                  <a:pt x="0" y="1605973"/>
                </a:moveTo>
                <a:cubicBezTo>
                  <a:pt x="184" y="883903"/>
                  <a:pt x="369" y="722070"/>
                  <a:pt x="553" y="0"/>
                </a:cubicBezTo>
                <a:lnTo>
                  <a:pt x="2707427" y="0"/>
                </a:lnTo>
                <a:lnTo>
                  <a:pt x="2544242" y="1041867"/>
                </a:lnTo>
                <a:lnTo>
                  <a:pt x="2107421" y="1043432"/>
                </a:lnTo>
                <a:lnTo>
                  <a:pt x="2021345" y="1604407"/>
                </a:lnTo>
                <a:lnTo>
                  <a:pt x="0" y="1605973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78F57F22-F207-A544-AD3C-4F920901BF4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79505" y="3115"/>
            <a:ext cx="3816064" cy="6855724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  <a:gd name="connsiteX0" fmla="*/ 0 w 2435351"/>
              <a:gd name="connsiteY0" fmla="*/ 3154662 h 3154662"/>
              <a:gd name="connsiteX1" fmla="*/ 623319 w 2435351"/>
              <a:gd name="connsiteY1" fmla="*/ 0 h 3154662"/>
              <a:gd name="connsiteX2" fmla="*/ 2434179 w 2435351"/>
              <a:gd name="connsiteY2" fmla="*/ 5632 h 3154662"/>
              <a:gd name="connsiteX3" fmla="*/ 2435351 w 2435351"/>
              <a:gd name="connsiteY3" fmla="*/ 3151564 h 3154662"/>
              <a:gd name="connsiteX4" fmla="*/ 0 w 2435351"/>
              <a:gd name="connsiteY4" fmla="*/ 3154662 h 3154662"/>
              <a:gd name="connsiteX0" fmla="*/ 0 w 2435351"/>
              <a:gd name="connsiteY0" fmla="*/ 3151787 h 3151787"/>
              <a:gd name="connsiteX1" fmla="*/ 623319 w 2435351"/>
              <a:gd name="connsiteY1" fmla="*/ 0 h 3151787"/>
              <a:gd name="connsiteX2" fmla="*/ 2434179 w 2435351"/>
              <a:gd name="connsiteY2" fmla="*/ 5632 h 3151787"/>
              <a:gd name="connsiteX3" fmla="*/ 2435351 w 2435351"/>
              <a:gd name="connsiteY3" fmla="*/ 3151564 h 3151787"/>
              <a:gd name="connsiteX4" fmla="*/ 0 w 2435351"/>
              <a:gd name="connsiteY4" fmla="*/ 3151787 h 3151787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4942"/>
              <a:gd name="connsiteY0" fmla="*/ 3151787 h 3151787"/>
              <a:gd name="connsiteX1" fmla="*/ 682910 w 2494942"/>
              <a:gd name="connsiteY1" fmla="*/ 0 h 3151787"/>
              <a:gd name="connsiteX2" fmla="*/ 2493770 w 2494942"/>
              <a:gd name="connsiteY2" fmla="*/ 5632 h 3151787"/>
              <a:gd name="connsiteX3" fmla="*/ 2494942 w 2494942"/>
              <a:gd name="connsiteY3" fmla="*/ 3151564 h 3151787"/>
              <a:gd name="connsiteX4" fmla="*/ 0 w 2494942"/>
              <a:gd name="connsiteY4" fmla="*/ 3151787 h 3151787"/>
              <a:gd name="connsiteX0" fmla="*/ 0 w 2494942"/>
              <a:gd name="connsiteY0" fmla="*/ 3148289 h 3148289"/>
              <a:gd name="connsiteX1" fmla="*/ 757399 w 2494942"/>
              <a:gd name="connsiteY1" fmla="*/ 0 h 3148289"/>
              <a:gd name="connsiteX2" fmla="*/ 2493770 w 2494942"/>
              <a:gd name="connsiteY2" fmla="*/ 2134 h 3148289"/>
              <a:gd name="connsiteX3" fmla="*/ 2494942 w 2494942"/>
              <a:gd name="connsiteY3" fmla="*/ 3148066 h 3148289"/>
              <a:gd name="connsiteX4" fmla="*/ 0 w 2494942"/>
              <a:gd name="connsiteY4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757399 w 2494942"/>
              <a:gd name="connsiteY2" fmla="*/ 0 h 3148289"/>
              <a:gd name="connsiteX3" fmla="*/ 2493770 w 2494942"/>
              <a:gd name="connsiteY3" fmla="*/ 2134 h 3148289"/>
              <a:gd name="connsiteX4" fmla="*/ 2494942 w 2494942"/>
              <a:gd name="connsiteY4" fmla="*/ 3148066 h 3148289"/>
              <a:gd name="connsiteX5" fmla="*/ 0 w 2494942"/>
              <a:gd name="connsiteY5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245342 w 2494942"/>
              <a:gd name="connsiteY2" fmla="*/ 2106721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48567 w 2494942"/>
              <a:gd name="connsiteY3" fmla="*/ 958294 h 3148289"/>
              <a:gd name="connsiteX4" fmla="*/ 757399 w 2494942"/>
              <a:gd name="connsiteY4" fmla="*/ 0 h 3148289"/>
              <a:gd name="connsiteX5" fmla="*/ 2493770 w 2494942"/>
              <a:gd name="connsiteY5" fmla="*/ 2134 h 3148289"/>
              <a:gd name="connsiteX6" fmla="*/ 2494942 w 2494942"/>
              <a:gd name="connsiteY6" fmla="*/ 3148066 h 3148289"/>
              <a:gd name="connsiteX7" fmla="*/ 0 w 2494942"/>
              <a:gd name="connsiteY7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848567 w 2494942"/>
              <a:gd name="connsiteY4" fmla="*/ 958294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7060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99949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1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53449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50206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988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8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7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3069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5435 w 2494942"/>
              <a:gd name="connsiteY2" fmla="*/ 215456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98159 w 2494942"/>
              <a:gd name="connsiteY2" fmla="*/ 2112741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29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6917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30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5423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84596"/>
              <a:gd name="connsiteY0" fmla="*/ 3106026 h 3148066"/>
              <a:gd name="connsiteX1" fmla="*/ 228011 w 2484596"/>
              <a:gd name="connsiteY1" fmla="*/ 2108423 h 3148066"/>
              <a:gd name="connsiteX2" fmla="*/ 989933 w 2484596"/>
              <a:gd name="connsiteY2" fmla="*/ 2108260 h 3148066"/>
              <a:gd name="connsiteX3" fmla="*/ 1266696 w 2484596"/>
              <a:gd name="connsiteY3" fmla="*/ 955423 h 3148066"/>
              <a:gd name="connsiteX4" fmla="*/ 516724 w 2484596"/>
              <a:gd name="connsiteY4" fmla="*/ 955765 h 3148066"/>
              <a:gd name="connsiteX5" fmla="*/ 747053 w 2484596"/>
              <a:gd name="connsiteY5" fmla="*/ 0 h 3148066"/>
              <a:gd name="connsiteX6" fmla="*/ 2483424 w 2484596"/>
              <a:gd name="connsiteY6" fmla="*/ 2134 h 3148066"/>
              <a:gd name="connsiteX7" fmla="*/ 2484596 w 2484596"/>
              <a:gd name="connsiteY7" fmla="*/ 3148066 h 3148066"/>
              <a:gd name="connsiteX8" fmla="*/ 0 w 2484596"/>
              <a:gd name="connsiteY8" fmla="*/ 3106026 h 3148066"/>
              <a:gd name="connsiteX0" fmla="*/ 0 w 2484596"/>
              <a:gd name="connsiteY0" fmla="*/ 3106026 h 3107260"/>
              <a:gd name="connsiteX1" fmla="*/ 228011 w 2484596"/>
              <a:gd name="connsiteY1" fmla="*/ 2108423 h 3107260"/>
              <a:gd name="connsiteX2" fmla="*/ 989933 w 2484596"/>
              <a:gd name="connsiteY2" fmla="*/ 2108260 h 3107260"/>
              <a:gd name="connsiteX3" fmla="*/ 1266696 w 2484596"/>
              <a:gd name="connsiteY3" fmla="*/ 955423 h 3107260"/>
              <a:gd name="connsiteX4" fmla="*/ 516724 w 2484596"/>
              <a:gd name="connsiteY4" fmla="*/ 955765 h 3107260"/>
              <a:gd name="connsiteX5" fmla="*/ 747053 w 2484596"/>
              <a:gd name="connsiteY5" fmla="*/ 0 h 3107260"/>
              <a:gd name="connsiteX6" fmla="*/ 2483424 w 2484596"/>
              <a:gd name="connsiteY6" fmla="*/ 2134 h 3107260"/>
              <a:gd name="connsiteX7" fmla="*/ 2484596 w 2484596"/>
              <a:gd name="connsiteY7" fmla="*/ 3107260 h 3107260"/>
              <a:gd name="connsiteX8" fmla="*/ 0 w 2484596"/>
              <a:gd name="connsiteY8" fmla="*/ 3106026 h 3107260"/>
              <a:gd name="connsiteX0" fmla="*/ 0 w 2484596"/>
              <a:gd name="connsiteY0" fmla="*/ 3106026 h 3106026"/>
              <a:gd name="connsiteX1" fmla="*/ 228011 w 2484596"/>
              <a:gd name="connsiteY1" fmla="*/ 2108423 h 3106026"/>
              <a:gd name="connsiteX2" fmla="*/ 989933 w 2484596"/>
              <a:gd name="connsiteY2" fmla="*/ 2108260 h 3106026"/>
              <a:gd name="connsiteX3" fmla="*/ 1266696 w 2484596"/>
              <a:gd name="connsiteY3" fmla="*/ 955423 h 3106026"/>
              <a:gd name="connsiteX4" fmla="*/ 516724 w 2484596"/>
              <a:gd name="connsiteY4" fmla="*/ 955765 h 3106026"/>
              <a:gd name="connsiteX5" fmla="*/ 747053 w 2484596"/>
              <a:gd name="connsiteY5" fmla="*/ 0 h 3106026"/>
              <a:gd name="connsiteX6" fmla="*/ 2483424 w 2484596"/>
              <a:gd name="connsiteY6" fmla="*/ 2134 h 3106026"/>
              <a:gd name="connsiteX7" fmla="*/ 2484596 w 2484596"/>
              <a:gd name="connsiteY7" fmla="*/ 3104345 h 3106026"/>
              <a:gd name="connsiteX8" fmla="*/ 0 w 2484596"/>
              <a:gd name="connsiteY8" fmla="*/ 3106026 h 3106026"/>
              <a:gd name="connsiteX0" fmla="*/ 0 w 2486665"/>
              <a:gd name="connsiteY0" fmla="*/ 3106026 h 3106026"/>
              <a:gd name="connsiteX1" fmla="*/ 228011 w 2486665"/>
              <a:gd name="connsiteY1" fmla="*/ 2108423 h 3106026"/>
              <a:gd name="connsiteX2" fmla="*/ 989933 w 2486665"/>
              <a:gd name="connsiteY2" fmla="*/ 2108260 h 3106026"/>
              <a:gd name="connsiteX3" fmla="*/ 1266696 w 2486665"/>
              <a:gd name="connsiteY3" fmla="*/ 955423 h 3106026"/>
              <a:gd name="connsiteX4" fmla="*/ 516724 w 2486665"/>
              <a:gd name="connsiteY4" fmla="*/ 955765 h 3106026"/>
              <a:gd name="connsiteX5" fmla="*/ 747053 w 2486665"/>
              <a:gd name="connsiteY5" fmla="*/ 0 h 3106026"/>
              <a:gd name="connsiteX6" fmla="*/ 2483424 w 2486665"/>
              <a:gd name="connsiteY6" fmla="*/ 2134 h 3106026"/>
              <a:gd name="connsiteX7" fmla="*/ 2486665 w 2486665"/>
              <a:gd name="connsiteY7" fmla="*/ 3105802 h 3106026"/>
              <a:gd name="connsiteX8" fmla="*/ 0 w 2486665"/>
              <a:gd name="connsiteY8" fmla="*/ 3106026 h 3106026"/>
              <a:gd name="connsiteX0" fmla="*/ 0 w 2486665"/>
              <a:gd name="connsiteY0" fmla="*/ 3147613 h 3147613"/>
              <a:gd name="connsiteX1" fmla="*/ 228011 w 2486665"/>
              <a:gd name="connsiteY1" fmla="*/ 2150010 h 3147613"/>
              <a:gd name="connsiteX2" fmla="*/ 989933 w 2486665"/>
              <a:gd name="connsiteY2" fmla="*/ 2149847 h 3147613"/>
              <a:gd name="connsiteX3" fmla="*/ 1266696 w 2486665"/>
              <a:gd name="connsiteY3" fmla="*/ 997010 h 3147613"/>
              <a:gd name="connsiteX4" fmla="*/ 516724 w 2486665"/>
              <a:gd name="connsiteY4" fmla="*/ 997352 h 3147613"/>
              <a:gd name="connsiteX5" fmla="*/ 747053 w 2486665"/>
              <a:gd name="connsiteY5" fmla="*/ 41587 h 3147613"/>
              <a:gd name="connsiteX6" fmla="*/ 2483424 w 2486665"/>
              <a:gd name="connsiteY6" fmla="*/ 0 h 3147613"/>
              <a:gd name="connsiteX7" fmla="*/ 2486665 w 2486665"/>
              <a:gd name="connsiteY7" fmla="*/ 3147389 h 3147613"/>
              <a:gd name="connsiteX8" fmla="*/ 0 w 2486665"/>
              <a:gd name="connsiteY8" fmla="*/ 3147613 h 3147613"/>
              <a:gd name="connsiteX0" fmla="*/ 0 w 2486665"/>
              <a:gd name="connsiteY0" fmla="*/ 3146156 h 3146156"/>
              <a:gd name="connsiteX1" fmla="*/ 228011 w 2486665"/>
              <a:gd name="connsiteY1" fmla="*/ 2148553 h 3146156"/>
              <a:gd name="connsiteX2" fmla="*/ 989933 w 2486665"/>
              <a:gd name="connsiteY2" fmla="*/ 2148390 h 3146156"/>
              <a:gd name="connsiteX3" fmla="*/ 1266696 w 2486665"/>
              <a:gd name="connsiteY3" fmla="*/ 995553 h 3146156"/>
              <a:gd name="connsiteX4" fmla="*/ 516724 w 2486665"/>
              <a:gd name="connsiteY4" fmla="*/ 995895 h 3146156"/>
              <a:gd name="connsiteX5" fmla="*/ 747053 w 2486665"/>
              <a:gd name="connsiteY5" fmla="*/ 40130 h 3146156"/>
              <a:gd name="connsiteX6" fmla="*/ 2485493 w 2486665"/>
              <a:gd name="connsiteY6" fmla="*/ 0 h 3146156"/>
              <a:gd name="connsiteX7" fmla="*/ 2486665 w 2486665"/>
              <a:gd name="connsiteY7" fmla="*/ 3145932 h 3146156"/>
              <a:gd name="connsiteX8" fmla="*/ 0 w 2486665"/>
              <a:gd name="connsiteY8" fmla="*/ 3146156 h 3146156"/>
              <a:gd name="connsiteX0" fmla="*/ 0 w 2488225"/>
              <a:gd name="connsiteY0" fmla="*/ 3144699 h 3144699"/>
              <a:gd name="connsiteX1" fmla="*/ 228011 w 2488225"/>
              <a:gd name="connsiteY1" fmla="*/ 2147096 h 3144699"/>
              <a:gd name="connsiteX2" fmla="*/ 989933 w 2488225"/>
              <a:gd name="connsiteY2" fmla="*/ 2146933 h 3144699"/>
              <a:gd name="connsiteX3" fmla="*/ 1266696 w 2488225"/>
              <a:gd name="connsiteY3" fmla="*/ 994096 h 3144699"/>
              <a:gd name="connsiteX4" fmla="*/ 516724 w 2488225"/>
              <a:gd name="connsiteY4" fmla="*/ 994438 h 3144699"/>
              <a:gd name="connsiteX5" fmla="*/ 747053 w 2488225"/>
              <a:gd name="connsiteY5" fmla="*/ 38673 h 3144699"/>
              <a:gd name="connsiteX6" fmla="*/ 2487562 w 2488225"/>
              <a:gd name="connsiteY6" fmla="*/ 0 h 3144699"/>
              <a:gd name="connsiteX7" fmla="*/ 2486665 w 2488225"/>
              <a:gd name="connsiteY7" fmla="*/ 3144475 h 3144699"/>
              <a:gd name="connsiteX8" fmla="*/ 0 w 2488225"/>
              <a:gd name="connsiteY8" fmla="*/ 3144699 h 3144699"/>
              <a:gd name="connsiteX0" fmla="*/ 0 w 2488225"/>
              <a:gd name="connsiteY0" fmla="*/ 3146832 h 3146832"/>
              <a:gd name="connsiteX1" fmla="*/ 228011 w 2488225"/>
              <a:gd name="connsiteY1" fmla="*/ 2149229 h 3146832"/>
              <a:gd name="connsiteX2" fmla="*/ 989933 w 2488225"/>
              <a:gd name="connsiteY2" fmla="*/ 2149066 h 3146832"/>
              <a:gd name="connsiteX3" fmla="*/ 1266696 w 2488225"/>
              <a:gd name="connsiteY3" fmla="*/ 996229 h 3146832"/>
              <a:gd name="connsiteX4" fmla="*/ 516724 w 2488225"/>
              <a:gd name="connsiteY4" fmla="*/ 996571 h 3146832"/>
              <a:gd name="connsiteX5" fmla="*/ 753260 w 2488225"/>
              <a:gd name="connsiteY5" fmla="*/ 0 h 3146832"/>
              <a:gd name="connsiteX6" fmla="*/ 2487562 w 2488225"/>
              <a:gd name="connsiteY6" fmla="*/ 2133 h 3146832"/>
              <a:gd name="connsiteX7" fmla="*/ 2486665 w 2488225"/>
              <a:gd name="connsiteY7" fmla="*/ 3146608 h 3146832"/>
              <a:gd name="connsiteX8" fmla="*/ 0 w 2488225"/>
              <a:gd name="connsiteY8" fmla="*/ 3146832 h 3146832"/>
              <a:gd name="connsiteX0" fmla="*/ 0 w 2490151"/>
              <a:gd name="connsiteY0" fmla="*/ 3147614 h 3147614"/>
              <a:gd name="connsiteX1" fmla="*/ 228011 w 2490151"/>
              <a:gd name="connsiteY1" fmla="*/ 2150011 h 3147614"/>
              <a:gd name="connsiteX2" fmla="*/ 989933 w 2490151"/>
              <a:gd name="connsiteY2" fmla="*/ 2149848 h 3147614"/>
              <a:gd name="connsiteX3" fmla="*/ 1266696 w 2490151"/>
              <a:gd name="connsiteY3" fmla="*/ 997011 h 3147614"/>
              <a:gd name="connsiteX4" fmla="*/ 516724 w 2490151"/>
              <a:gd name="connsiteY4" fmla="*/ 997353 h 3147614"/>
              <a:gd name="connsiteX5" fmla="*/ 753260 w 2490151"/>
              <a:gd name="connsiteY5" fmla="*/ 782 h 3147614"/>
              <a:gd name="connsiteX6" fmla="*/ 2489631 w 2490151"/>
              <a:gd name="connsiteY6" fmla="*/ 0 h 3147614"/>
              <a:gd name="connsiteX7" fmla="*/ 2486665 w 2490151"/>
              <a:gd name="connsiteY7" fmla="*/ 3147390 h 3147614"/>
              <a:gd name="connsiteX8" fmla="*/ 0 w 2490151"/>
              <a:gd name="connsiteY8" fmla="*/ 3147614 h 3147614"/>
              <a:gd name="connsiteX0" fmla="*/ 0 w 2490151"/>
              <a:gd name="connsiteY0" fmla="*/ 3146832 h 3146832"/>
              <a:gd name="connsiteX1" fmla="*/ 228011 w 2490151"/>
              <a:gd name="connsiteY1" fmla="*/ 2149229 h 3146832"/>
              <a:gd name="connsiteX2" fmla="*/ 989933 w 2490151"/>
              <a:gd name="connsiteY2" fmla="*/ 2149066 h 3146832"/>
              <a:gd name="connsiteX3" fmla="*/ 1266696 w 2490151"/>
              <a:gd name="connsiteY3" fmla="*/ 996229 h 3146832"/>
              <a:gd name="connsiteX4" fmla="*/ 516724 w 2490151"/>
              <a:gd name="connsiteY4" fmla="*/ 996571 h 3146832"/>
              <a:gd name="connsiteX5" fmla="*/ 753260 w 2490151"/>
              <a:gd name="connsiteY5" fmla="*/ 0 h 3146832"/>
              <a:gd name="connsiteX6" fmla="*/ 2489631 w 2490151"/>
              <a:gd name="connsiteY6" fmla="*/ 2133 h 3146832"/>
              <a:gd name="connsiteX7" fmla="*/ 2486665 w 2490151"/>
              <a:gd name="connsiteY7" fmla="*/ 3146608 h 3146832"/>
              <a:gd name="connsiteX8" fmla="*/ 0 w 2490151"/>
              <a:gd name="connsiteY8" fmla="*/ 3146832 h 3146832"/>
              <a:gd name="connsiteX0" fmla="*/ 0 w 2494134"/>
              <a:gd name="connsiteY0" fmla="*/ 3149071 h 3149071"/>
              <a:gd name="connsiteX1" fmla="*/ 228011 w 2494134"/>
              <a:gd name="connsiteY1" fmla="*/ 2151468 h 3149071"/>
              <a:gd name="connsiteX2" fmla="*/ 989933 w 2494134"/>
              <a:gd name="connsiteY2" fmla="*/ 2151305 h 3149071"/>
              <a:gd name="connsiteX3" fmla="*/ 1266696 w 2494134"/>
              <a:gd name="connsiteY3" fmla="*/ 998468 h 3149071"/>
              <a:gd name="connsiteX4" fmla="*/ 516724 w 2494134"/>
              <a:gd name="connsiteY4" fmla="*/ 998810 h 3149071"/>
              <a:gd name="connsiteX5" fmla="*/ 753260 w 2494134"/>
              <a:gd name="connsiteY5" fmla="*/ 2239 h 3149071"/>
              <a:gd name="connsiteX6" fmla="*/ 2493769 w 2494134"/>
              <a:gd name="connsiteY6" fmla="*/ 0 h 3149071"/>
              <a:gd name="connsiteX7" fmla="*/ 2486665 w 2494134"/>
              <a:gd name="connsiteY7" fmla="*/ 3148847 h 3149071"/>
              <a:gd name="connsiteX8" fmla="*/ 0 w 2494134"/>
              <a:gd name="connsiteY8" fmla="*/ 3149071 h 3149071"/>
              <a:gd name="connsiteX0" fmla="*/ 0 w 2494134"/>
              <a:gd name="connsiteY0" fmla="*/ 3146832 h 3146832"/>
              <a:gd name="connsiteX1" fmla="*/ 228011 w 2494134"/>
              <a:gd name="connsiteY1" fmla="*/ 2149229 h 3146832"/>
              <a:gd name="connsiteX2" fmla="*/ 989933 w 2494134"/>
              <a:gd name="connsiteY2" fmla="*/ 2149066 h 3146832"/>
              <a:gd name="connsiteX3" fmla="*/ 1266696 w 2494134"/>
              <a:gd name="connsiteY3" fmla="*/ 996229 h 3146832"/>
              <a:gd name="connsiteX4" fmla="*/ 516724 w 2494134"/>
              <a:gd name="connsiteY4" fmla="*/ 996571 h 3146832"/>
              <a:gd name="connsiteX5" fmla="*/ 753260 w 2494134"/>
              <a:gd name="connsiteY5" fmla="*/ 0 h 3146832"/>
              <a:gd name="connsiteX6" fmla="*/ 2493769 w 2494134"/>
              <a:gd name="connsiteY6" fmla="*/ 676 h 3146832"/>
              <a:gd name="connsiteX7" fmla="*/ 2486665 w 2494134"/>
              <a:gd name="connsiteY7" fmla="*/ 3146608 h 3146832"/>
              <a:gd name="connsiteX8" fmla="*/ 0 w 2494134"/>
              <a:gd name="connsiteY8" fmla="*/ 3146832 h 3146832"/>
              <a:gd name="connsiteX0" fmla="*/ 0 w 2496155"/>
              <a:gd name="connsiteY0" fmla="*/ 3146832 h 3146832"/>
              <a:gd name="connsiteX1" fmla="*/ 228011 w 2496155"/>
              <a:gd name="connsiteY1" fmla="*/ 2149229 h 3146832"/>
              <a:gd name="connsiteX2" fmla="*/ 989933 w 2496155"/>
              <a:gd name="connsiteY2" fmla="*/ 2149066 h 3146832"/>
              <a:gd name="connsiteX3" fmla="*/ 1266696 w 2496155"/>
              <a:gd name="connsiteY3" fmla="*/ 996229 h 3146832"/>
              <a:gd name="connsiteX4" fmla="*/ 516724 w 2496155"/>
              <a:gd name="connsiteY4" fmla="*/ 996571 h 3146832"/>
              <a:gd name="connsiteX5" fmla="*/ 753260 w 2496155"/>
              <a:gd name="connsiteY5" fmla="*/ 0 h 3146832"/>
              <a:gd name="connsiteX6" fmla="*/ 2495838 w 2496155"/>
              <a:gd name="connsiteY6" fmla="*/ 676 h 3146832"/>
              <a:gd name="connsiteX7" fmla="*/ 2486665 w 2496155"/>
              <a:gd name="connsiteY7" fmla="*/ 3146608 h 3146832"/>
              <a:gd name="connsiteX8" fmla="*/ 0 w 2496155"/>
              <a:gd name="connsiteY8" fmla="*/ 3146832 h 3146832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2133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496155"/>
              <a:gd name="connsiteY0" fmla="*/ 3147614 h 3147614"/>
              <a:gd name="connsiteX1" fmla="*/ 228011 w 2496155"/>
              <a:gd name="connsiteY1" fmla="*/ 2150011 h 3147614"/>
              <a:gd name="connsiteX2" fmla="*/ 989933 w 2496155"/>
              <a:gd name="connsiteY2" fmla="*/ 2149848 h 3147614"/>
              <a:gd name="connsiteX3" fmla="*/ 1266696 w 2496155"/>
              <a:gd name="connsiteY3" fmla="*/ 997011 h 3147614"/>
              <a:gd name="connsiteX4" fmla="*/ 516724 w 2496155"/>
              <a:gd name="connsiteY4" fmla="*/ 997353 h 3147614"/>
              <a:gd name="connsiteX5" fmla="*/ 753260 w 2496155"/>
              <a:gd name="connsiteY5" fmla="*/ 782 h 3147614"/>
              <a:gd name="connsiteX6" fmla="*/ 2495838 w 2496155"/>
              <a:gd name="connsiteY6" fmla="*/ 0 h 3147614"/>
              <a:gd name="connsiteX7" fmla="*/ 2486665 w 2496155"/>
              <a:gd name="connsiteY7" fmla="*/ 3147390 h 3147614"/>
              <a:gd name="connsiteX8" fmla="*/ 0 w 2496155"/>
              <a:gd name="connsiteY8" fmla="*/ 3147614 h 3147614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675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500228"/>
              <a:gd name="connsiteY0" fmla="*/ 3146832 h 3146832"/>
              <a:gd name="connsiteX1" fmla="*/ 228011 w 2500228"/>
              <a:gd name="connsiteY1" fmla="*/ 2149229 h 3146832"/>
              <a:gd name="connsiteX2" fmla="*/ 989933 w 2500228"/>
              <a:gd name="connsiteY2" fmla="*/ 2149066 h 3146832"/>
              <a:gd name="connsiteX3" fmla="*/ 1266696 w 2500228"/>
              <a:gd name="connsiteY3" fmla="*/ 996229 h 3146832"/>
              <a:gd name="connsiteX4" fmla="*/ 516724 w 2500228"/>
              <a:gd name="connsiteY4" fmla="*/ 996571 h 3146832"/>
              <a:gd name="connsiteX5" fmla="*/ 753260 w 2500228"/>
              <a:gd name="connsiteY5" fmla="*/ 0 h 3146832"/>
              <a:gd name="connsiteX6" fmla="*/ 2499976 w 2500228"/>
              <a:gd name="connsiteY6" fmla="*/ 2133 h 3146832"/>
              <a:gd name="connsiteX7" fmla="*/ 2486665 w 2500228"/>
              <a:gd name="connsiteY7" fmla="*/ 3146608 h 3146832"/>
              <a:gd name="connsiteX8" fmla="*/ 0 w 2500228"/>
              <a:gd name="connsiteY8" fmla="*/ 3146832 h 3146832"/>
              <a:gd name="connsiteX0" fmla="*/ 0 w 2492128"/>
              <a:gd name="connsiteY0" fmla="*/ 3146832 h 3146832"/>
              <a:gd name="connsiteX1" fmla="*/ 228011 w 2492128"/>
              <a:gd name="connsiteY1" fmla="*/ 2149229 h 3146832"/>
              <a:gd name="connsiteX2" fmla="*/ 989933 w 2492128"/>
              <a:gd name="connsiteY2" fmla="*/ 2149066 h 3146832"/>
              <a:gd name="connsiteX3" fmla="*/ 1266696 w 2492128"/>
              <a:gd name="connsiteY3" fmla="*/ 996229 h 3146832"/>
              <a:gd name="connsiteX4" fmla="*/ 516724 w 2492128"/>
              <a:gd name="connsiteY4" fmla="*/ 996571 h 3146832"/>
              <a:gd name="connsiteX5" fmla="*/ 753260 w 2492128"/>
              <a:gd name="connsiteY5" fmla="*/ 0 h 3146832"/>
              <a:gd name="connsiteX6" fmla="*/ 2491699 w 2492128"/>
              <a:gd name="connsiteY6" fmla="*/ 6505 h 3146832"/>
              <a:gd name="connsiteX7" fmla="*/ 2486665 w 2492128"/>
              <a:gd name="connsiteY7" fmla="*/ 3146608 h 3146832"/>
              <a:gd name="connsiteX8" fmla="*/ 0 w 2492128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66869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85491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8223"/>
              <a:gd name="connsiteY0" fmla="*/ 3146832 h 3146832"/>
              <a:gd name="connsiteX1" fmla="*/ 228011 w 2488223"/>
              <a:gd name="connsiteY1" fmla="*/ 2149229 h 3146832"/>
              <a:gd name="connsiteX2" fmla="*/ 989933 w 2488223"/>
              <a:gd name="connsiteY2" fmla="*/ 2149066 h 3146832"/>
              <a:gd name="connsiteX3" fmla="*/ 1266696 w 2488223"/>
              <a:gd name="connsiteY3" fmla="*/ 996229 h 3146832"/>
              <a:gd name="connsiteX4" fmla="*/ 516724 w 2488223"/>
              <a:gd name="connsiteY4" fmla="*/ 996571 h 3146832"/>
              <a:gd name="connsiteX5" fmla="*/ 753260 w 2488223"/>
              <a:gd name="connsiteY5" fmla="*/ 0 h 3146832"/>
              <a:gd name="connsiteX6" fmla="*/ 2487560 w 2488223"/>
              <a:gd name="connsiteY6" fmla="*/ 676 h 3146832"/>
              <a:gd name="connsiteX7" fmla="*/ 2486665 w 2488223"/>
              <a:gd name="connsiteY7" fmla="*/ 3146608 h 3146832"/>
              <a:gd name="connsiteX8" fmla="*/ 0 w 2488223"/>
              <a:gd name="connsiteY8" fmla="*/ 3146832 h 3146832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90149"/>
              <a:gd name="connsiteY0" fmla="*/ 3148515 h 3148515"/>
              <a:gd name="connsiteX1" fmla="*/ 228011 w 2490149"/>
              <a:gd name="connsiteY1" fmla="*/ 2150912 h 3148515"/>
              <a:gd name="connsiteX2" fmla="*/ 989933 w 2490149"/>
              <a:gd name="connsiteY2" fmla="*/ 2150749 h 3148515"/>
              <a:gd name="connsiteX3" fmla="*/ 1266696 w 2490149"/>
              <a:gd name="connsiteY3" fmla="*/ 997912 h 3148515"/>
              <a:gd name="connsiteX4" fmla="*/ 516724 w 2490149"/>
              <a:gd name="connsiteY4" fmla="*/ 998254 h 3148515"/>
              <a:gd name="connsiteX5" fmla="*/ 753260 w 2490149"/>
              <a:gd name="connsiteY5" fmla="*/ 1683 h 3148515"/>
              <a:gd name="connsiteX6" fmla="*/ 2489629 w 2490149"/>
              <a:gd name="connsiteY6" fmla="*/ 0 h 3148515"/>
              <a:gd name="connsiteX7" fmla="*/ 2486665 w 2490149"/>
              <a:gd name="connsiteY7" fmla="*/ 3148291 h 3148515"/>
              <a:gd name="connsiteX8" fmla="*/ 0 w 2490149"/>
              <a:gd name="connsiteY8" fmla="*/ 3148515 h 3148515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87645"/>
              <a:gd name="connsiteY0" fmla="*/ 3146832 h 3146832"/>
              <a:gd name="connsiteX1" fmla="*/ 228011 w 2487645"/>
              <a:gd name="connsiteY1" fmla="*/ 2149229 h 3146832"/>
              <a:gd name="connsiteX2" fmla="*/ 989933 w 2487645"/>
              <a:gd name="connsiteY2" fmla="*/ 2149066 h 3146832"/>
              <a:gd name="connsiteX3" fmla="*/ 1266696 w 2487645"/>
              <a:gd name="connsiteY3" fmla="*/ 996229 h 3146832"/>
              <a:gd name="connsiteX4" fmla="*/ 516724 w 2487645"/>
              <a:gd name="connsiteY4" fmla="*/ 996571 h 3146832"/>
              <a:gd name="connsiteX5" fmla="*/ 753260 w 2487645"/>
              <a:gd name="connsiteY5" fmla="*/ 0 h 3146832"/>
              <a:gd name="connsiteX6" fmla="*/ 2486920 w 2487645"/>
              <a:gd name="connsiteY6" fmla="*/ 225 h 3146832"/>
              <a:gd name="connsiteX7" fmla="*/ 2486665 w 2487645"/>
              <a:gd name="connsiteY7" fmla="*/ 3146608 h 3146832"/>
              <a:gd name="connsiteX8" fmla="*/ 0 w 2487645"/>
              <a:gd name="connsiteY8" fmla="*/ 3146832 h 3146832"/>
              <a:gd name="connsiteX0" fmla="*/ 0 w 2670164"/>
              <a:gd name="connsiteY0" fmla="*/ 3146832 h 3204691"/>
              <a:gd name="connsiteX1" fmla="*/ 228011 w 2670164"/>
              <a:gd name="connsiteY1" fmla="*/ 2149229 h 3204691"/>
              <a:gd name="connsiteX2" fmla="*/ 989933 w 2670164"/>
              <a:gd name="connsiteY2" fmla="*/ 2149066 h 3204691"/>
              <a:gd name="connsiteX3" fmla="*/ 1266696 w 2670164"/>
              <a:gd name="connsiteY3" fmla="*/ 996229 h 3204691"/>
              <a:gd name="connsiteX4" fmla="*/ 516724 w 2670164"/>
              <a:gd name="connsiteY4" fmla="*/ 996571 h 3204691"/>
              <a:gd name="connsiteX5" fmla="*/ 753260 w 2670164"/>
              <a:gd name="connsiteY5" fmla="*/ 0 h 3204691"/>
              <a:gd name="connsiteX6" fmla="*/ 2486920 w 2670164"/>
              <a:gd name="connsiteY6" fmla="*/ 225 h 3204691"/>
              <a:gd name="connsiteX7" fmla="*/ 2484594 w 2670164"/>
              <a:gd name="connsiteY7" fmla="*/ 2898697 h 3204691"/>
              <a:gd name="connsiteX8" fmla="*/ 2486665 w 2670164"/>
              <a:gd name="connsiteY8" fmla="*/ 3146608 h 3204691"/>
              <a:gd name="connsiteX9" fmla="*/ 0 w 2670164"/>
              <a:gd name="connsiteY9" fmla="*/ 3146832 h 3204691"/>
              <a:gd name="connsiteX0" fmla="*/ 0 w 2614576"/>
              <a:gd name="connsiteY0" fmla="*/ 3146832 h 3204713"/>
              <a:gd name="connsiteX1" fmla="*/ 228011 w 2614576"/>
              <a:gd name="connsiteY1" fmla="*/ 2149229 h 3204713"/>
              <a:gd name="connsiteX2" fmla="*/ 989933 w 2614576"/>
              <a:gd name="connsiteY2" fmla="*/ 2149066 h 3204713"/>
              <a:gd name="connsiteX3" fmla="*/ 1266696 w 2614576"/>
              <a:gd name="connsiteY3" fmla="*/ 996229 h 3204713"/>
              <a:gd name="connsiteX4" fmla="*/ 516724 w 2614576"/>
              <a:gd name="connsiteY4" fmla="*/ 996571 h 3204713"/>
              <a:gd name="connsiteX5" fmla="*/ 753260 w 2614576"/>
              <a:gd name="connsiteY5" fmla="*/ 0 h 3204713"/>
              <a:gd name="connsiteX6" fmla="*/ 2486920 w 2614576"/>
              <a:gd name="connsiteY6" fmla="*/ 225 h 3204713"/>
              <a:gd name="connsiteX7" fmla="*/ 2484594 w 2614576"/>
              <a:gd name="connsiteY7" fmla="*/ 2898697 h 3204713"/>
              <a:gd name="connsiteX8" fmla="*/ 2486665 w 2614576"/>
              <a:gd name="connsiteY8" fmla="*/ 3146608 h 3204713"/>
              <a:gd name="connsiteX9" fmla="*/ 1925926 w 2614576"/>
              <a:gd name="connsiteY9" fmla="*/ 3146447 h 3204713"/>
              <a:gd name="connsiteX10" fmla="*/ 0 w 2614576"/>
              <a:gd name="connsiteY10" fmla="*/ 3146832 h 3204713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823"/>
              <a:gd name="connsiteY0" fmla="*/ 3146832 h 3146832"/>
              <a:gd name="connsiteX1" fmla="*/ 228011 w 2614823"/>
              <a:gd name="connsiteY1" fmla="*/ 2149229 h 3146832"/>
              <a:gd name="connsiteX2" fmla="*/ 989933 w 2614823"/>
              <a:gd name="connsiteY2" fmla="*/ 2149066 h 3146832"/>
              <a:gd name="connsiteX3" fmla="*/ 1266696 w 2614823"/>
              <a:gd name="connsiteY3" fmla="*/ 996229 h 3146832"/>
              <a:gd name="connsiteX4" fmla="*/ 516724 w 2614823"/>
              <a:gd name="connsiteY4" fmla="*/ 996571 h 3146832"/>
              <a:gd name="connsiteX5" fmla="*/ 753260 w 2614823"/>
              <a:gd name="connsiteY5" fmla="*/ 0 h 3146832"/>
              <a:gd name="connsiteX6" fmla="*/ 2486920 w 2614823"/>
              <a:gd name="connsiteY6" fmla="*/ 225 h 3146832"/>
              <a:gd name="connsiteX7" fmla="*/ 2484594 w 2614823"/>
              <a:gd name="connsiteY7" fmla="*/ 2898697 h 3146832"/>
              <a:gd name="connsiteX8" fmla="*/ 1977657 w 2614823"/>
              <a:gd name="connsiteY8" fmla="*/ 2903231 h 3146832"/>
              <a:gd name="connsiteX9" fmla="*/ 1925926 w 2614823"/>
              <a:gd name="connsiteY9" fmla="*/ 3146447 h 3146832"/>
              <a:gd name="connsiteX10" fmla="*/ 0 w 2614823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2525 w 2486920"/>
              <a:gd name="connsiteY7" fmla="*/ 2900155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86920" h="3146832">
                <a:moveTo>
                  <a:pt x="0" y="3146832"/>
                </a:moveTo>
                <a:lnTo>
                  <a:pt x="228011" y="2149229"/>
                </a:lnTo>
                <a:lnTo>
                  <a:pt x="989933" y="2149066"/>
                </a:lnTo>
                <a:lnTo>
                  <a:pt x="1266696" y="996229"/>
                </a:lnTo>
                <a:lnTo>
                  <a:pt x="516724" y="996571"/>
                </a:lnTo>
                <a:lnTo>
                  <a:pt x="753260" y="0"/>
                </a:lnTo>
                <a:lnTo>
                  <a:pt x="2486920" y="225"/>
                </a:lnTo>
                <a:cubicBezTo>
                  <a:pt x="2486145" y="966382"/>
                  <a:pt x="2483688" y="1450919"/>
                  <a:pt x="2482525" y="2900155"/>
                </a:cubicBezTo>
                <a:lnTo>
                  <a:pt x="1977657" y="2900316"/>
                </a:lnTo>
                <a:lnTo>
                  <a:pt x="1925926" y="3146447"/>
                </a:lnTo>
                <a:lnTo>
                  <a:pt x="0" y="3146832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1523834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rostokąt 87">
            <a:extLst>
              <a:ext uri="{FF2B5EF4-FFF2-40B4-BE49-F238E27FC236}">
                <a16:creationId xmlns:a16="http://schemas.microsoft.com/office/drawing/2014/main" id="{27FEBF73-975C-8C47-BBEC-41A5BC5F5364}"/>
              </a:ext>
            </a:extLst>
          </p:cNvPr>
          <p:cNvSpPr/>
          <p:nvPr userDrawn="1"/>
        </p:nvSpPr>
        <p:spPr>
          <a:xfrm rot="16200000">
            <a:off x="4521934" y="-2960983"/>
            <a:ext cx="4725923" cy="10614214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2D1619DC-3C88-634B-A8F3-104B52975011}"/>
              </a:ext>
            </a:extLst>
          </p:cNvPr>
          <p:cNvSpPr/>
          <p:nvPr userDrawn="1"/>
        </p:nvSpPr>
        <p:spPr>
          <a:xfrm>
            <a:off x="0" y="-16836"/>
            <a:ext cx="1577788" cy="472315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B14C244C-056C-7A49-A927-3DB77FC41E16}"/>
              </a:ext>
            </a:extLst>
          </p:cNvPr>
          <p:cNvSpPr/>
          <p:nvPr userDrawn="1"/>
        </p:nvSpPr>
        <p:spPr>
          <a:xfrm rot="16200000">
            <a:off x="5809054" y="475053"/>
            <a:ext cx="2151681" cy="1061421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2C6E77CD-C64E-C44F-B8AA-61D07F3162D5}"/>
              </a:ext>
            </a:extLst>
          </p:cNvPr>
          <p:cNvSpPr/>
          <p:nvPr userDrawn="1"/>
        </p:nvSpPr>
        <p:spPr>
          <a:xfrm>
            <a:off x="-3" y="4706318"/>
            <a:ext cx="1577788" cy="215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5D3BCDBB-9883-1945-B0BF-4FEF558199E6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98235F2D-C76B-5947-B280-95C3DB74AF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A269C05-4145-F840-9272-830C9074D6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Owal 20">
            <a:extLst>
              <a:ext uri="{FF2B5EF4-FFF2-40B4-BE49-F238E27FC236}">
                <a16:creationId xmlns:a16="http://schemas.microsoft.com/office/drawing/2014/main" id="{799428E2-9ECD-F844-BE8A-E88C8BD2F339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385222FE-E381-2247-8B50-1DD0BC97A32E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0C5B9E78-C116-314A-A457-84EEA5CEC604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Owal 23">
            <a:extLst>
              <a:ext uri="{FF2B5EF4-FFF2-40B4-BE49-F238E27FC236}">
                <a16:creationId xmlns:a16="http://schemas.microsoft.com/office/drawing/2014/main" id="{01B232A3-8722-3C43-86F9-6AD4D4661828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37C5D726-C8DC-A442-8427-6E7D9E8DB03A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Owal 25">
            <a:extLst>
              <a:ext uri="{FF2B5EF4-FFF2-40B4-BE49-F238E27FC236}">
                <a16:creationId xmlns:a16="http://schemas.microsoft.com/office/drawing/2014/main" id="{B74FB6E9-F6F3-E94D-86F8-573C71330D94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ACA3A6E-F348-9744-ADCB-17C902D30FF8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Owal 29">
            <a:extLst>
              <a:ext uri="{FF2B5EF4-FFF2-40B4-BE49-F238E27FC236}">
                <a16:creationId xmlns:a16="http://schemas.microsoft.com/office/drawing/2014/main" id="{A090A1B2-C356-C846-A375-A26071F69A5B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7E2BD636-463D-9647-8568-31FF387F78E1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4" name="Owal 33">
            <a:extLst>
              <a:ext uri="{FF2B5EF4-FFF2-40B4-BE49-F238E27FC236}">
                <a16:creationId xmlns:a16="http://schemas.microsoft.com/office/drawing/2014/main" id="{E3AF0988-C67C-8E41-A0E9-F0953DC4D141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5" name="Owal 34">
            <a:extLst>
              <a:ext uri="{FF2B5EF4-FFF2-40B4-BE49-F238E27FC236}">
                <a16:creationId xmlns:a16="http://schemas.microsoft.com/office/drawing/2014/main" id="{943AC21C-B363-0E45-B98C-A6FC3CE40668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29005661-92AE-6944-B48E-2915C164BD5B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Owal 36">
            <a:extLst>
              <a:ext uri="{FF2B5EF4-FFF2-40B4-BE49-F238E27FC236}">
                <a16:creationId xmlns:a16="http://schemas.microsoft.com/office/drawing/2014/main" id="{E0BC2D2A-8216-1C40-B856-B5212E2F3865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8" name="Owal 37">
            <a:extLst>
              <a:ext uri="{FF2B5EF4-FFF2-40B4-BE49-F238E27FC236}">
                <a16:creationId xmlns:a16="http://schemas.microsoft.com/office/drawing/2014/main" id="{FA07235C-0718-3441-B72A-6EE77C02A8E3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Owal 38">
            <a:extLst>
              <a:ext uri="{FF2B5EF4-FFF2-40B4-BE49-F238E27FC236}">
                <a16:creationId xmlns:a16="http://schemas.microsoft.com/office/drawing/2014/main" id="{0916D363-DF83-9A4F-9C03-CF17A621853B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0" name="Owal 39">
            <a:extLst>
              <a:ext uri="{FF2B5EF4-FFF2-40B4-BE49-F238E27FC236}">
                <a16:creationId xmlns:a16="http://schemas.microsoft.com/office/drawing/2014/main" id="{0D0E6AEA-2BD1-5746-B674-BFB0F2B39DF1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1" name="Owal 40">
            <a:extLst>
              <a:ext uri="{FF2B5EF4-FFF2-40B4-BE49-F238E27FC236}">
                <a16:creationId xmlns:a16="http://schemas.microsoft.com/office/drawing/2014/main" id="{3F510688-4E89-E44F-955B-5A3361845287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F997DF1D-E868-984F-B1F0-9DA2DB5ED375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Owal 42">
            <a:extLst>
              <a:ext uri="{FF2B5EF4-FFF2-40B4-BE49-F238E27FC236}">
                <a16:creationId xmlns:a16="http://schemas.microsoft.com/office/drawing/2014/main" id="{CE05A0EC-305C-0D40-8680-4D2FED4DE4C2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4" name="Owal 43">
            <a:extLst>
              <a:ext uri="{FF2B5EF4-FFF2-40B4-BE49-F238E27FC236}">
                <a16:creationId xmlns:a16="http://schemas.microsoft.com/office/drawing/2014/main" id="{CCFC6DFD-48C7-D34E-BE39-87630DC30181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4A96C421-7D48-FD41-8868-CBAE739E293C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7CB8CFBB-C96E-A14F-BB2D-D7C86BECC34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7" name="Owal 46">
            <a:extLst>
              <a:ext uri="{FF2B5EF4-FFF2-40B4-BE49-F238E27FC236}">
                <a16:creationId xmlns:a16="http://schemas.microsoft.com/office/drawing/2014/main" id="{6E4F52E8-0593-1740-8A01-41C802178E61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3C921D42-582B-BE43-A620-AC5F27F3F188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C702564A-3107-E247-92D0-84DBD524A795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0" name="Owal 49">
            <a:extLst>
              <a:ext uri="{FF2B5EF4-FFF2-40B4-BE49-F238E27FC236}">
                <a16:creationId xmlns:a16="http://schemas.microsoft.com/office/drawing/2014/main" id="{B15A6669-BC8B-9E43-A68E-DDCE8899E604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1" name="Owal 50">
            <a:extLst>
              <a:ext uri="{FF2B5EF4-FFF2-40B4-BE49-F238E27FC236}">
                <a16:creationId xmlns:a16="http://schemas.microsoft.com/office/drawing/2014/main" id="{5296D52E-E5E2-F446-B400-B77B0798D39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2" name="Owal 51">
            <a:extLst>
              <a:ext uri="{FF2B5EF4-FFF2-40B4-BE49-F238E27FC236}">
                <a16:creationId xmlns:a16="http://schemas.microsoft.com/office/drawing/2014/main" id="{FC4DF83F-98E0-6145-8B16-D3E4521DC82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3" name="Owal 52">
            <a:extLst>
              <a:ext uri="{FF2B5EF4-FFF2-40B4-BE49-F238E27FC236}">
                <a16:creationId xmlns:a16="http://schemas.microsoft.com/office/drawing/2014/main" id="{74228C70-EA8A-634E-9576-FC8D023F8905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4" name="Owal 53">
            <a:extLst>
              <a:ext uri="{FF2B5EF4-FFF2-40B4-BE49-F238E27FC236}">
                <a16:creationId xmlns:a16="http://schemas.microsoft.com/office/drawing/2014/main" id="{1E33C67A-6BE8-074C-B520-E5D2CE02877C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5" name="Owal 54">
            <a:extLst>
              <a:ext uri="{FF2B5EF4-FFF2-40B4-BE49-F238E27FC236}">
                <a16:creationId xmlns:a16="http://schemas.microsoft.com/office/drawing/2014/main" id="{632B1A2A-E216-A84C-8C4E-2B2B58251FD9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Owal 55">
            <a:extLst>
              <a:ext uri="{FF2B5EF4-FFF2-40B4-BE49-F238E27FC236}">
                <a16:creationId xmlns:a16="http://schemas.microsoft.com/office/drawing/2014/main" id="{FD96BE1D-5A63-DC44-8695-67B15A515E88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7" name="Owal 56">
            <a:extLst>
              <a:ext uri="{FF2B5EF4-FFF2-40B4-BE49-F238E27FC236}">
                <a16:creationId xmlns:a16="http://schemas.microsoft.com/office/drawing/2014/main" id="{3135A10A-5EAC-6E4A-8769-8C6195F2349F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8" name="Owal 57">
            <a:extLst>
              <a:ext uri="{FF2B5EF4-FFF2-40B4-BE49-F238E27FC236}">
                <a16:creationId xmlns:a16="http://schemas.microsoft.com/office/drawing/2014/main" id="{CFBB2AD2-3F1F-EE4E-B650-BCE9FE0E479A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9" name="Owal 58">
            <a:extLst>
              <a:ext uri="{FF2B5EF4-FFF2-40B4-BE49-F238E27FC236}">
                <a16:creationId xmlns:a16="http://schemas.microsoft.com/office/drawing/2014/main" id="{AB985901-666F-994B-B4C3-6505EA4F606D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0" name="Owal 59">
            <a:extLst>
              <a:ext uri="{FF2B5EF4-FFF2-40B4-BE49-F238E27FC236}">
                <a16:creationId xmlns:a16="http://schemas.microsoft.com/office/drawing/2014/main" id="{F8B785BA-B1E1-964A-927C-05610F399DA6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1" name="Owal 60">
            <a:extLst>
              <a:ext uri="{FF2B5EF4-FFF2-40B4-BE49-F238E27FC236}">
                <a16:creationId xmlns:a16="http://schemas.microsoft.com/office/drawing/2014/main" id="{46D2D591-9C78-9947-BB33-8628C637C484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2" name="Owal 61">
            <a:extLst>
              <a:ext uri="{FF2B5EF4-FFF2-40B4-BE49-F238E27FC236}">
                <a16:creationId xmlns:a16="http://schemas.microsoft.com/office/drawing/2014/main" id="{A9615A5F-FFC6-6243-AB25-9183FE0797AF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3" name="Owal 62">
            <a:extLst>
              <a:ext uri="{FF2B5EF4-FFF2-40B4-BE49-F238E27FC236}">
                <a16:creationId xmlns:a16="http://schemas.microsoft.com/office/drawing/2014/main" id="{124A6859-57AF-1C41-8BCD-2C74B2ED2442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4" name="Owal 63">
            <a:extLst>
              <a:ext uri="{FF2B5EF4-FFF2-40B4-BE49-F238E27FC236}">
                <a16:creationId xmlns:a16="http://schemas.microsoft.com/office/drawing/2014/main" id="{F29CDB38-C9C8-C64B-92CF-00A160E6DE90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5" name="Owal 64">
            <a:extLst>
              <a:ext uri="{FF2B5EF4-FFF2-40B4-BE49-F238E27FC236}">
                <a16:creationId xmlns:a16="http://schemas.microsoft.com/office/drawing/2014/main" id="{4C5F9B3C-73F3-DB49-860A-07D06A0CD59A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6" name="Owal 65">
            <a:extLst>
              <a:ext uri="{FF2B5EF4-FFF2-40B4-BE49-F238E27FC236}">
                <a16:creationId xmlns:a16="http://schemas.microsoft.com/office/drawing/2014/main" id="{45AA6C9F-CDEE-DD45-9886-4AD0C935A96C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7" name="Owal 66">
            <a:extLst>
              <a:ext uri="{FF2B5EF4-FFF2-40B4-BE49-F238E27FC236}">
                <a16:creationId xmlns:a16="http://schemas.microsoft.com/office/drawing/2014/main" id="{8685F25A-9FE2-4547-8669-4FA8EEC80635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Owal 67">
            <a:extLst>
              <a:ext uri="{FF2B5EF4-FFF2-40B4-BE49-F238E27FC236}">
                <a16:creationId xmlns:a16="http://schemas.microsoft.com/office/drawing/2014/main" id="{FE3C4A90-21DA-9144-BF00-8C4AE1B95CBA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9" name="Owal 68">
            <a:extLst>
              <a:ext uri="{FF2B5EF4-FFF2-40B4-BE49-F238E27FC236}">
                <a16:creationId xmlns:a16="http://schemas.microsoft.com/office/drawing/2014/main" id="{DD50B3EF-FEBE-1749-8270-67F15A10CB5E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0" name="Owal 69">
            <a:extLst>
              <a:ext uri="{FF2B5EF4-FFF2-40B4-BE49-F238E27FC236}">
                <a16:creationId xmlns:a16="http://schemas.microsoft.com/office/drawing/2014/main" id="{322C0D9B-B91A-E349-AF50-E55C64337BD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1" name="Owal 70">
            <a:extLst>
              <a:ext uri="{FF2B5EF4-FFF2-40B4-BE49-F238E27FC236}">
                <a16:creationId xmlns:a16="http://schemas.microsoft.com/office/drawing/2014/main" id="{CB2CF695-F744-0948-B6B0-025720FA281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2" name="Owal 71">
            <a:extLst>
              <a:ext uri="{FF2B5EF4-FFF2-40B4-BE49-F238E27FC236}">
                <a16:creationId xmlns:a16="http://schemas.microsoft.com/office/drawing/2014/main" id="{6A0F9D09-38E3-C248-B3C0-E354B450044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3" name="Owal 72">
            <a:extLst>
              <a:ext uri="{FF2B5EF4-FFF2-40B4-BE49-F238E27FC236}">
                <a16:creationId xmlns:a16="http://schemas.microsoft.com/office/drawing/2014/main" id="{936C951C-F2C5-A742-B375-2B629047A87F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4" name="Owal 73">
            <a:extLst>
              <a:ext uri="{FF2B5EF4-FFF2-40B4-BE49-F238E27FC236}">
                <a16:creationId xmlns:a16="http://schemas.microsoft.com/office/drawing/2014/main" id="{175B2A66-3A88-054E-864B-FC7F6B8C8096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5" name="Owal 74">
            <a:extLst>
              <a:ext uri="{FF2B5EF4-FFF2-40B4-BE49-F238E27FC236}">
                <a16:creationId xmlns:a16="http://schemas.microsoft.com/office/drawing/2014/main" id="{696C1228-5E4C-0C43-9FD5-413B2BF92CDE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6" name="Owal 75">
            <a:extLst>
              <a:ext uri="{FF2B5EF4-FFF2-40B4-BE49-F238E27FC236}">
                <a16:creationId xmlns:a16="http://schemas.microsoft.com/office/drawing/2014/main" id="{8DD79A84-A60B-364B-BF31-D91CEB317EC1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7" name="Owal 76">
            <a:extLst>
              <a:ext uri="{FF2B5EF4-FFF2-40B4-BE49-F238E27FC236}">
                <a16:creationId xmlns:a16="http://schemas.microsoft.com/office/drawing/2014/main" id="{F9E43D3D-9AD2-3046-AF60-DDFAC75AA34A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Owal 77">
            <a:extLst>
              <a:ext uri="{FF2B5EF4-FFF2-40B4-BE49-F238E27FC236}">
                <a16:creationId xmlns:a16="http://schemas.microsoft.com/office/drawing/2014/main" id="{683840E4-9441-C04D-A33F-B1B9D07A561D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9" name="Owal 78">
            <a:extLst>
              <a:ext uri="{FF2B5EF4-FFF2-40B4-BE49-F238E27FC236}">
                <a16:creationId xmlns:a16="http://schemas.microsoft.com/office/drawing/2014/main" id="{4A5A062C-0DEF-C14D-ACD8-C28809BE7D63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0" name="Owal 79">
            <a:extLst>
              <a:ext uri="{FF2B5EF4-FFF2-40B4-BE49-F238E27FC236}">
                <a16:creationId xmlns:a16="http://schemas.microsoft.com/office/drawing/2014/main" id="{3B3E13B1-71BF-2842-A97C-1A29D3AECC1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1" name="Owal 80">
            <a:extLst>
              <a:ext uri="{FF2B5EF4-FFF2-40B4-BE49-F238E27FC236}">
                <a16:creationId xmlns:a16="http://schemas.microsoft.com/office/drawing/2014/main" id="{F9EB9225-CA9D-DF43-AE7A-4663D68F0759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2" name="Owal 81">
            <a:extLst>
              <a:ext uri="{FF2B5EF4-FFF2-40B4-BE49-F238E27FC236}">
                <a16:creationId xmlns:a16="http://schemas.microsoft.com/office/drawing/2014/main" id="{ED7E8C87-EDF3-704A-AE85-B613F54DA2A7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3" name="Owal 82">
            <a:extLst>
              <a:ext uri="{FF2B5EF4-FFF2-40B4-BE49-F238E27FC236}">
                <a16:creationId xmlns:a16="http://schemas.microsoft.com/office/drawing/2014/main" id="{799404D7-E987-274F-A025-E043E1144609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4" name="Owal 83">
            <a:extLst>
              <a:ext uri="{FF2B5EF4-FFF2-40B4-BE49-F238E27FC236}">
                <a16:creationId xmlns:a16="http://schemas.microsoft.com/office/drawing/2014/main" id="{8D99201E-E3D4-CD45-984F-178507269379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5" name="Owal 84">
            <a:extLst>
              <a:ext uri="{FF2B5EF4-FFF2-40B4-BE49-F238E27FC236}">
                <a16:creationId xmlns:a16="http://schemas.microsoft.com/office/drawing/2014/main" id="{767A229C-B3AF-2D4C-92CA-B59BD262D5B3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6" name="Owal 85">
            <a:extLst>
              <a:ext uri="{FF2B5EF4-FFF2-40B4-BE49-F238E27FC236}">
                <a16:creationId xmlns:a16="http://schemas.microsoft.com/office/drawing/2014/main" id="{C13E4AB2-F2CF-A745-8F62-C4052C69F8C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7" name="Owal 86">
            <a:extLst>
              <a:ext uri="{FF2B5EF4-FFF2-40B4-BE49-F238E27FC236}">
                <a16:creationId xmlns:a16="http://schemas.microsoft.com/office/drawing/2014/main" id="{BDD3F35E-1815-0446-845C-3EC4CE542792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Grafika 9">
            <a:extLst>
              <a:ext uri="{FF2B5EF4-FFF2-40B4-BE49-F238E27FC236}">
                <a16:creationId xmlns:a16="http://schemas.microsoft.com/office/drawing/2014/main" id="{16F618B1-42B7-8B4D-BBA6-1B11D1906C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1127" y="3457308"/>
            <a:ext cx="3015102" cy="1019814"/>
          </a:xfrm>
          <a:prstGeom prst="rect">
            <a:avLst/>
          </a:prstGeom>
        </p:spPr>
      </p:pic>
      <p:sp>
        <p:nvSpPr>
          <p:cNvPr id="89" name="Symbol zastępczy tekstu 35">
            <a:extLst>
              <a:ext uri="{FF2B5EF4-FFF2-40B4-BE49-F238E27FC236}">
                <a16:creationId xmlns:a16="http://schemas.microsoft.com/office/drawing/2014/main" id="{94C35D70-8F25-354E-BC53-533792C808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4478" y="5047649"/>
            <a:ext cx="9000212" cy="568104"/>
          </a:xfrm>
        </p:spPr>
        <p:txBody>
          <a:bodyPr wrap="square"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Tytuł prezentacji multimedialnej</a:t>
            </a:r>
          </a:p>
        </p:txBody>
      </p:sp>
      <p:sp>
        <p:nvSpPr>
          <p:cNvPr id="90" name="Symbol zastępczy tekstu 35">
            <a:extLst>
              <a:ext uri="{FF2B5EF4-FFF2-40B4-BE49-F238E27FC236}">
                <a16:creationId xmlns:a16="http://schemas.microsoft.com/office/drawing/2014/main" id="{901146A2-2788-DC44-BC24-E58F4734CE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94478" y="5644474"/>
            <a:ext cx="9000212" cy="489878"/>
          </a:xfrm>
        </p:spPr>
        <p:txBody>
          <a:bodyPr wrap="square"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6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Podtytuł prezentacji multimedialnej</a:t>
            </a:r>
          </a:p>
        </p:txBody>
      </p:sp>
      <p:sp>
        <p:nvSpPr>
          <p:cNvPr id="91" name="pole tekstowe 90">
            <a:extLst>
              <a:ext uri="{FF2B5EF4-FFF2-40B4-BE49-F238E27FC236}">
                <a16:creationId xmlns:a16="http://schemas.microsoft.com/office/drawing/2014/main" id="{35E74451-8699-6349-8B19-74CA8CB31064}"/>
              </a:ext>
            </a:extLst>
          </p:cNvPr>
          <p:cNvSpPr txBox="1"/>
          <p:nvPr userDrawn="1"/>
        </p:nvSpPr>
        <p:spPr>
          <a:xfrm>
            <a:off x="63501" y="5660235"/>
            <a:ext cx="1443024" cy="436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pl-PL" sz="1400">
                <a:solidFill>
                  <a:srgbClr val="7C7C7C"/>
                </a:solidFill>
                <a:latin typeface="Moderat JIT" pitchFamily="2" charset="0"/>
                <a:hlinkClick r:id="rId4"/>
              </a:rPr>
              <a:t>https://jit.team</a:t>
            </a:r>
            <a:endParaRPr lang="pl-PL" sz="140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4290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JIT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C3F752FE-2D2F-5A4E-9B0D-1DC2F4E29FB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Symbol zastępczy obrazu 9">
            <a:extLst>
              <a:ext uri="{FF2B5EF4-FFF2-40B4-BE49-F238E27FC236}">
                <a16:creationId xmlns:a16="http://schemas.microsoft.com/office/drawing/2014/main" id="{020A5938-78A7-8842-B1FA-2EC0B59E21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solidFill>
              <a:srgbClr val="4A4A4A"/>
            </a:solidFill>
          </a:ln>
        </p:spPr>
        <p:txBody>
          <a:bodyPr wrap="square">
            <a:noAutofit/>
          </a:bodyPr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335178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12" name="Symbol zastępczy tabeli 5">
            <a:extLst>
              <a:ext uri="{FF2B5EF4-FFF2-40B4-BE49-F238E27FC236}">
                <a16:creationId xmlns:a16="http://schemas.microsoft.com/office/drawing/2014/main" id="{DB19F2E6-497A-2A46-B3E2-932307B6B793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11198904" cy="4217988"/>
          </a:xfrm>
        </p:spPr>
        <p:txBody>
          <a:bodyPr/>
          <a:lstStyle>
            <a:lvl1pPr>
              <a:defRPr b="0" i="0">
                <a:latin typeface="Moderat JIT" pitchFamily="2" charset="0"/>
              </a:defRPr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604139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6" name="Symbol zastępczy tabeli 5">
            <a:extLst>
              <a:ext uri="{FF2B5EF4-FFF2-40B4-BE49-F238E27FC236}">
                <a16:creationId xmlns:a16="http://schemas.microsoft.com/office/drawing/2014/main" id="{30ECE629-DD7C-194A-AAFB-ED52CEA359D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5438175" cy="4217988"/>
          </a:xfrm>
        </p:spPr>
        <p:txBody>
          <a:bodyPr/>
          <a:lstStyle>
            <a:lvl1pPr algn="ctr">
              <a:defRPr b="0" i="0">
                <a:latin typeface="Moderat JIT" pitchFamily="2" charset="0"/>
              </a:defRPr>
            </a:lvl1pPr>
          </a:lstStyle>
          <a:p>
            <a:endParaRPr lang="pl-PL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308E3A79-6904-FB4C-B0DA-4D9EB69C3C2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221332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308E3A79-6904-FB4C-B0DA-4D9EB69C3C2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07987" y="1591200"/>
            <a:ext cx="11198904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718907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308E3A79-6904-FB4C-B0DA-4D9EB69C3C2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3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8EE3715-D343-2543-90DE-596A40C2C6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9" y="1591200"/>
            <a:ext cx="5439600" cy="4217988"/>
          </a:xfrm>
        </p:spPr>
        <p:txBody>
          <a:bodyPr numCol="2"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  <a:lvl2pPr marL="409575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2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elit, </a:t>
            </a:r>
            <a:r>
              <a:rPr lang="pl-PL" err="1"/>
              <a:t>sed</a:t>
            </a:r>
            <a:r>
              <a:rPr lang="pl-PL"/>
              <a:t> do </a:t>
            </a:r>
            <a:r>
              <a:rPr lang="pl-PL" err="1"/>
              <a:t>eiusmod</a:t>
            </a:r>
            <a:r>
              <a:rPr lang="pl-PL"/>
              <a:t> </a:t>
            </a:r>
            <a:r>
              <a:rPr lang="pl-PL" err="1"/>
              <a:t>tempor</a:t>
            </a:r>
            <a:r>
              <a:rPr lang="pl-PL"/>
              <a:t>.</a:t>
            </a:r>
          </a:p>
          <a:p>
            <a:pPr lvl="1"/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enim</a:t>
            </a:r>
            <a:r>
              <a:rPr lang="pl-PL"/>
              <a:t> ad </a:t>
            </a:r>
            <a:r>
              <a:rPr lang="pl-PL" err="1"/>
              <a:t>minim</a:t>
            </a:r>
            <a:r>
              <a:rPr lang="pl-PL"/>
              <a:t> </a:t>
            </a:r>
            <a:r>
              <a:rPr lang="pl-PL" err="1"/>
              <a:t>veniam</a:t>
            </a:r>
            <a:r>
              <a:rPr lang="pl-PL"/>
              <a:t>, </a:t>
            </a:r>
            <a:r>
              <a:rPr lang="pl-PL" err="1"/>
              <a:t>quis</a:t>
            </a:r>
            <a:r>
              <a:rPr lang="pl-PL"/>
              <a:t> </a:t>
            </a:r>
            <a:r>
              <a:rPr lang="pl-PL" err="1"/>
              <a:t>nostrud</a:t>
            </a:r>
            <a:r>
              <a:rPr lang="pl-PL"/>
              <a:t> </a:t>
            </a:r>
            <a:r>
              <a:rPr lang="pl-PL" err="1"/>
              <a:t>exercitation</a:t>
            </a:r>
            <a:endParaRPr lang="pl-PL"/>
          </a:p>
          <a:p>
            <a:pPr lvl="1"/>
            <a:r>
              <a:rPr lang="pl-PL" err="1"/>
              <a:t>Ullamco</a:t>
            </a:r>
            <a:r>
              <a:rPr lang="pl-PL"/>
              <a:t> </a:t>
            </a:r>
            <a:r>
              <a:rPr lang="pl-PL" err="1"/>
              <a:t>laboris</a:t>
            </a:r>
            <a:r>
              <a:rPr lang="pl-PL"/>
              <a:t> </a:t>
            </a:r>
            <a:r>
              <a:rPr lang="pl-PL" err="1"/>
              <a:t>nisi</a:t>
            </a:r>
            <a:r>
              <a:rPr lang="pl-PL"/>
              <a:t> </a:t>
            </a:r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aliquip</a:t>
            </a:r>
            <a:r>
              <a:rPr lang="pl-PL"/>
              <a:t> ex </a:t>
            </a:r>
            <a:r>
              <a:rPr lang="pl-PL" err="1"/>
              <a:t>ea</a:t>
            </a:r>
            <a:r>
              <a:rPr lang="pl-PL"/>
              <a:t> </a:t>
            </a:r>
            <a:r>
              <a:rPr lang="pl-PL" err="1"/>
              <a:t>commodo</a:t>
            </a:r>
            <a:r>
              <a:rPr lang="pl-PL"/>
              <a:t> </a:t>
            </a:r>
            <a:r>
              <a:rPr lang="pl-PL" err="1"/>
              <a:t>consequat</a:t>
            </a:r>
            <a:endParaRPr lang="pl-PL"/>
          </a:p>
          <a:p>
            <a:pPr lvl="1"/>
            <a:r>
              <a:rPr lang="pl-PL" err="1"/>
              <a:t>Duis</a:t>
            </a:r>
            <a:r>
              <a:rPr lang="pl-PL"/>
              <a:t> </a:t>
            </a:r>
            <a:r>
              <a:rPr lang="pl-PL" err="1"/>
              <a:t>aute</a:t>
            </a:r>
            <a:r>
              <a:rPr lang="pl-PL"/>
              <a:t> </a:t>
            </a:r>
            <a:r>
              <a:rPr lang="pl-PL" err="1"/>
              <a:t>irure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in </a:t>
            </a:r>
            <a:r>
              <a:rPr lang="pl-PL" err="1"/>
              <a:t>reprehenderit</a:t>
            </a:r>
            <a:r>
              <a:rPr lang="pl-PL"/>
              <a:t> in </a:t>
            </a:r>
            <a:r>
              <a:rPr lang="pl-PL" err="1"/>
              <a:t>voluptate</a:t>
            </a:r>
            <a:r>
              <a:rPr lang="pl-PL"/>
              <a:t> </a:t>
            </a:r>
            <a:r>
              <a:rPr lang="pl-PL" err="1"/>
              <a:t>velit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553028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8" name="Symbol zastępczy wykresu 2">
            <a:extLst>
              <a:ext uri="{FF2B5EF4-FFF2-40B4-BE49-F238E27FC236}">
                <a16:creationId xmlns:a16="http://schemas.microsoft.com/office/drawing/2014/main" id="{57978A20-0365-9E4E-8AEC-E4EC4148D6A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9" name="Symbol zastępczy wykresu 2">
            <a:extLst>
              <a:ext uri="{FF2B5EF4-FFF2-40B4-BE49-F238E27FC236}">
                <a16:creationId xmlns:a16="http://schemas.microsoft.com/office/drawing/2014/main" id="{982B7CCF-61F7-3340-987E-595112EBDA1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07988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842005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1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olny kształt 7">
            <a:extLst>
              <a:ext uri="{FF2B5EF4-FFF2-40B4-BE49-F238E27FC236}">
                <a16:creationId xmlns:a16="http://schemas.microsoft.com/office/drawing/2014/main" id="{74BD3E45-5639-F24F-80FC-3270BFDD326F}"/>
              </a:ext>
            </a:extLst>
          </p:cNvPr>
          <p:cNvSpPr/>
          <p:nvPr userDrawn="1"/>
        </p:nvSpPr>
        <p:spPr>
          <a:xfrm>
            <a:off x="4168738" y="0"/>
            <a:ext cx="8023262" cy="6858000"/>
          </a:xfrm>
          <a:custGeom>
            <a:avLst/>
            <a:gdLst>
              <a:gd name="connsiteX0" fmla="*/ 2565421 w 8023262"/>
              <a:gd name="connsiteY0" fmla="*/ 0 h 6858000"/>
              <a:gd name="connsiteX1" fmla="*/ 4029229 w 8023262"/>
              <a:gd name="connsiteY1" fmla="*/ 0 h 6858000"/>
              <a:gd name="connsiteX2" fmla="*/ 4030133 w 8023262"/>
              <a:gd name="connsiteY2" fmla="*/ 0 h 6858000"/>
              <a:gd name="connsiteX3" fmla="*/ 5493037 w 8023262"/>
              <a:gd name="connsiteY3" fmla="*/ 0 h 6858000"/>
              <a:gd name="connsiteX4" fmla="*/ 6956845 w 8023262"/>
              <a:gd name="connsiteY4" fmla="*/ 0 h 6858000"/>
              <a:gd name="connsiteX5" fmla="*/ 8023262 w 8023262"/>
              <a:gd name="connsiteY5" fmla="*/ 0 h 6858000"/>
              <a:gd name="connsiteX6" fmla="*/ 8023262 w 8023262"/>
              <a:gd name="connsiteY6" fmla="*/ 1064740 h 6858000"/>
              <a:gd name="connsiteX7" fmla="*/ 5856136 w 8023262"/>
              <a:gd name="connsiteY7" fmla="*/ 6858000 h 6858000"/>
              <a:gd name="connsiteX8" fmla="*/ 4392328 w 8023262"/>
              <a:gd name="connsiteY8" fmla="*/ 6858000 h 6858000"/>
              <a:gd name="connsiteX9" fmla="*/ 4391424 w 8023262"/>
              <a:gd name="connsiteY9" fmla="*/ 6858000 h 6858000"/>
              <a:gd name="connsiteX10" fmla="*/ 2928520 w 8023262"/>
              <a:gd name="connsiteY10" fmla="*/ 6858000 h 6858000"/>
              <a:gd name="connsiteX11" fmla="*/ 2927616 w 8023262"/>
              <a:gd name="connsiteY11" fmla="*/ 6858000 h 6858000"/>
              <a:gd name="connsiteX12" fmla="*/ 1464712 w 8023262"/>
              <a:gd name="connsiteY12" fmla="*/ 6858000 h 6858000"/>
              <a:gd name="connsiteX13" fmla="*/ 1463808 w 8023262"/>
              <a:gd name="connsiteY13" fmla="*/ 6858000 h 6858000"/>
              <a:gd name="connsiteX14" fmla="*/ 0 w 8023262"/>
              <a:gd name="connsiteY14" fmla="*/ 6858000 h 6858000"/>
              <a:gd name="connsiteX15" fmla="*/ 2565421 w 8023262"/>
              <a:gd name="connsiteY1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023262" h="6858000">
                <a:moveTo>
                  <a:pt x="2565421" y="0"/>
                </a:moveTo>
                <a:lnTo>
                  <a:pt x="4029229" y="0"/>
                </a:lnTo>
                <a:lnTo>
                  <a:pt x="4030133" y="0"/>
                </a:lnTo>
                <a:lnTo>
                  <a:pt x="5493037" y="0"/>
                </a:lnTo>
                <a:lnTo>
                  <a:pt x="6956845" y="0"/>
                </a:lnTo>
                <a:lnTo>
                  <a:pt x="8023262" y="0"/>
                </a:lnTo>
                <a:lnTo>
                  <a:pt x="8023262" y="1064740"/>
                </a:lnTo>
                <a:lnTo>
                  <a:pt x="5856136" y="6858000"/>
                </a:lnTo>
                <a:lnTo>
                  <a:pt x="4392328" y="6858000"/>
                </a:lnTo>
                <a:lnTo>
                  <a:pt x="4391424" y="6858000"/>
                </a:lnTo>
                <a:lnTo>
                  <a:pt x="2928520" y="6858000"/>
                </a:lnTo>
                <a:lnTo>
                  <a:pt x="2927616" y="6858000"/>
                </a:lnTo>
                <a:lnTo>
                  <a:pt x="1464712" y="6858000"/>
                </a:lnTo>
                <a:lnTo>
                  <a:pt x="1463808" y="6858000"/>
                </a:lnTo>
                <a:lnTo>
                  <a:pt x="0" y="6858000"/>
                </a:lnTo>
                <a:lnTo>
                  <a:pt x="2565421" y="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Dowolny kształt 13">
            <a:extLst>
              <a:ext uri="{FF2B5EF4-FFF2-40B4-BE49-F238E27FC236}">
                <a16:creationId xmlns:a16="http://schemas.microsoft.com/office/drawing/2014/main" id="{1237FF6D-728D-FF49-A341-8BD68A26427D}"/>
              </a:ext>
            </a:extLst>
          </p:cNvPr>
          <p:cNvSpPr/>
          <p:nvPr userDrawn="1"/>
        </p:nvSpPr>
        <p:spPr>
          <a:xfrm>
            <a:off x="0" y="0"/>
            <a:ext cx="6746238" cy="6858000"/>
          </a:xfrm>
          <a:custGeom>
            <a:avLst/>
            <a:gdLst>
              <a:gd name="connsiteX0" fmla="*/ 890102 w 6746238"/>
              <a:gd name="connsiteY0" fmla="*/ 0 h 6858000"/>
              <a:gd name="connsiteX1" fmla="*/ 2353910 w 6746238"/>
              <a:gd name="connsiteY1" fmla="*/ 0 h 6858000"/>
              <a:gd name="connsiteX2" fmla="*/ 2354814 w 6746238"/>
              <a:gd name="connsiteY2" fmla="*/ 0 h 6858000"/>
              <a:gd name="connsiteX3" fmla="*/ 3817718 w 6746238"/>
              <a:gd name="connsiteY3" fmla="*/ 0 h 6858000"/>
              <a:gd name="connsiteX4" fmla="*/ 5281526 w 6746238"/>
              <a:gd name="connsiteY4" fmla="*/ 0 h 6858000"/>
              <a:gd name="connsiteX5" fmla="*/ 6746238 w 6746238"/>
              <a:gd name="connsiteY5" fmla="*/ 0 h 6858000"/>
              <a:gd name="connsiteX6" fmla="*/ 4180817 w 6746238"/>
              <a:gd name="connsiteY6" fmla="*/ 6858000 h 6858000"/>
              <a:gd name="connsiteX7" fmla="*/ 2717009 w 6746238"/>
              <a:gd name="connsiteY7" fmla="*/ 6858000 h 6858000"/>
              <a:gd name="connsiteX8" fmla="*/ 2716105 w 6746238"/>
              <a:gd name="connsiteY8" fmla="*/ 6858000 h 6858000"/>
              <a:gd name="connsiteX9" fmla="*/ 1253201 w 6746238"/>
              <a:gd name="connsiteY9" fmla="*/ 6858000 h 6858000"/>
              <a:gd name="connsiteX10" fmla="*/ 1252297 w 6746238"/>
              <a:gd name="connsiteY10" fmla="*/ 6858000 h 6858000"/>
              <a:gd name="connsiteX11" fmla="*/ 0 w 6746238"/>
              <a:gd name="connsiteY11" fmla="*/ 6858000 h 6858000"/>
              <a:gd name="connsiteX12" fmla="*/ 0 w 6746238"/>
              <a:gd name="connsiteY12" fmla="*/ 2379461 h 6858000"/>
              <a:gd name="connsiteX13" fmla="*/ 890102 w 6746238"/>
              <a:gd name="connsiteY1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746238" h="6858000">
                <a:moveTo>
                  <a:pt x="890102" y="0"/>
                </a:moveTo>
                <a:lnTo>
                  <a:pt x="2353910" y="0"/>
                </a:lnTo>
                <a:lnTo>
                  <a:pt x="2354814" y="0"/>
                </a:lnTo>
                <a:lnTo>
                  <a:pt x="3817718" y="0"/>
                </a:lnTo>
                <a:lnTo>
                  <a:pt x="5281526" y="0"/>
                </a:lnTo>
                <a:lnTo>
                  <a:pt x="6746238" y="0"/>
                </a:lnTo>
                <a:lnTo>
                  <a:pt x="4180817" y="6858000"/>
                </a:lnTo>
                <a:lnTo>
                  <a:pt x="2717009" y="6858000"/>
                </a:lnTo>
                <a:lnTo>
                  <a:pt x="2716105" y="6858000"/>
                </a:lnTo>
                <a:lnTo>
                  <a:pt x="1253201" y="6858000"/>
                </a:lnTo>
                <a:lnTo>
                  <a:pt x="1252297" y="6858000"/>
                </a:lnTo>
                <a:lnTo>
                  <a:pt x="0" y="6858000"/>
                </a:lnTo>
                <a:lnTo>
                  <a:pt x="0" y="2379461"/>
                </a:lnTo>
                <a:lnTo>
                  <a:pt x="890102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4C5FE388-A4A0-7949-B070-26B503DC4202}"/>
              </a:ext>
            </a:extLst>
          </p:cNvPr>
          <p:cNvSpPr/>
          <p:nvPr userDrawn="1"/>
        </p:nvSpPr>
        <p:spPr>
          <a:xfrm>
            <a:off x="10022886" y="1059426"/>
            <a:ext cx="2169114" cy="5798574"/>
          </a:xfrm>
          <a:custGeom>
            <a:avLst/>
            <a:gdLst>
              <a:gd name="connsiteX0" fmla="*/ 2169114 w 2169114"/>
              <a:gd name="connsiteY0" fmla="*/ 0 h 5798574"/>
              <a:gd name="connsiteX1" fmla="*/ 2169114 w 2169114"/>
              <a:gd name="connsiteY1" fmla="*/ 5798574 h 5798574"/>
              <a:gd name="connsiteX2" fmla="*/ 1464712 w 2169114"/>
              <a:gd name="connsiteY2" fmla="*/ 5798574 h 5798574"/>
              <a:gd name="connsiteX3" fmla="*/ 1463808 w 2169114"/>
              <a:gd name="connsiteY3" fmla="*/ 5798574 h 5798574"/>
              <a:gd name="connsiteX4" fmla="*/ 0 w 2169114"/>
              <a:gd name="connsiteY4" fmla="*/ 5798574 h 5798574"/>
              <a:gd name="connsiteX5" fmla="*/ 2169114 w 2169114"/>
              <a:gd name="connsiteY5" fmla="*/ 0 h 579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114" h="5798574">
                <a:moveTo>
                  <a:pt x="2169114" y="0"/>
                </a:moveTo>
                <a:lnTo>
                  <a:pt x="2169114" y="5798574"/>
                </a:lnTo>
                <a:lnTo>
                  <a:pt x="1464712" y="5798574"/>
                </a:lnTo>
                <a:lnTo>
                  <a:pt x="1463808" y="5798574"/>
                </a:lnTo>
                <a:lnTo>
                  <a:pt x="0" y="5798574"/>
                </a:lnTo>
                <a:lnTo>
                  <a:pt x="2169114" y="0"/>
                </a:lnTo>
                <a:close/>
              </a:path>
            </a:pathLst>
          </a:cu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Symbol zastępczy tekstu 35">
            <a:extLst>
              <a:ext uri="{FF2B5EF4-FFF2-40B4-BE49-F238E27FC236}">
                <a16:creationId xmlns:a16="http://schemas.microsoft.com/office/drawing/2014/main" id="{DCEF96FB-B0BD-6B41-9B69-E051AD29C2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8452" y="5529132"/>
            <a:ext cx="5387881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tekst</a:t>
            </a:r>
          </a:p>
        </p:txBody>
      </p:sp>
      <p:sp>
        <p:nvSpPr>
          <p:cNvPr id="7" name="Symbol zastępczy obrazu 9">
            <a:extLst>
              <a:ext uri="{FF2B5EF4-FFF2-40B4-BE49-F238E27FC236}">
                <a16:creationId xmlns:a16="http://schemas.microsoft.com/office/drawing/2014/main" id="{E227E5C1-1F8F-4D42-963F-EAF96F6E4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noFill/>
          </a:ln>
        </p:spPr>
        <p:txBody>
          <a:bodyPr wrap="square">
            <a:noAutofit/>
          </a:bodyPr>
          <a:lstStyle/>
          <a:p>
            <a:endParaRPr lang="pl-PL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BB8CA001-C3ED-F340-8493-7E5CC11E6866}"/>
              </a:ext>
            </a:extLst>
          </p:cNvPr>
          <p:cNvSpPr txBox="1"/>
          <p:nvPr userDrawn="1"/>
        </p:nvSpPr>
        <p:spPr>
          <a:xfrm>
            <a:off x="4898452" y="609723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>
                <a:solidFill>
                  <a:srgbClr val="7C7C7C"/>
                </a:solidFill>
                <a:latin typeface="Moderat JIT" pitchFamily="2" charset="0"/>
                <a:hlinkClick r:id="rId2"/>
              </a:rPr>
              <a:t>https://jit.team</a:t>
            </a:r>
            <a:endParaRPr lang="pl-PL" sz="160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3593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2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C6764791-C1DA-E545-8261-8B32762391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fika 9">
            <a:extLst>
              <a:ext uri="{FF2B5EF4-FFF2-40B4-BE49-F238E27FC236}">
                <a16:creationId xmlns:a16="http://schemas.microsoft.com/office/drawing/2014/main" id="{2232F252-9D20-DF4D-AC09-1733D2B006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029" y="4774573"/>
            <a:ext cx="4618947" cy="1562291"/>
          </a:xfrm>
          <a:prstGeom prst="rect">
            <a:avLst/>
          </a:prstGeom>
        </p:spPr>
      </p:pic>
      <p:sp>
        <p:nvSpPr>
          <p:cNvPr id="11" name="Symbol zastępczy tekstu 35">
            <a:extLst>
              <a:ext uri="{FF2B5EF4-FFF2-40B4-BE49-F238E27FC236}">
                <a16:creationId xmlns:a16="http://schemas.microsoft.com/office/drawing/2014/main" id="{4C398A0E-80BF-C846-A6D4-2929C9017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1833" y="521136"/>
            <a:ext cx="3063850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tekst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2E2A0D19-7087-F74C-8AD3-EDA83A92B0A6}"/>
              </a:ext>
            </a:extLst>
          </p:cNvPr>
          <p:cNvSpPr txBox="1"/>
          <p:nvPr userDrawn="1"/>
        </p:nvSpPr>
        <p:spPr>
          <a:xfrm>
            <a:off x="801833" y="1089240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5894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|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obrazu 2">
            <a:extLst>
              <a:ext uri="{FF2B5EF4-FFF2-40B4-BE49-F238E27FC236}">
                <a16:creationId xmlns:a16="http://schemas.microsoft.com/office/drawing/2014/main" id="{8AD41331-AC4E-D840-A957-D484BDA66841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 flipV="1">
            <a:off x="1720410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3C7876C3-3192-8640-A626-ADDFFD6D52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4025" y="2459131"/>
            <a:ext cx="3663950" cy="1939738"/>
          </a:xfrm>
          <a:prstGeom prst="rect">
            <a:avLst/>
          </a:prstGeom>
        </p:spPr>
      </p:pic>
      <p:sp>
        <p:nvSpPr>
          <p:cNvPr id="7" name="Symbol zastępczy obrazu 2">
            <a:extLst>
              <a:ext uri="{FF2B5EF4-FFF2-40B4-BE49-F238E27FC236}">
                <a16:creationId xmlns:a16="http://schemas.microsoft.com/office/drawing/2014/main" id="{FBD84A60-72D3-A940-8EDD-BBFEC7777501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 rot="16200000" flipH="1" flipV="1">
            <a:off x="420986" y="2169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8" name="Symbol zastępczy obrazu 2">
            <a:extLst>
              <a:ext uri="{FF2B5EF4-FFF2-40B4-BE49-F238E27FC236}">
                <a16:creationId xmlns:a16="http://schemas.microsoft.com/office/drawing/2014/main" id="{AC8A3296-7A92-0141-B843-9B7CF994C2EC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1720411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10" name="Symbol zastępczy obrazu 2">
            <a:extLst>
              <a:ext uri="{FF2B5EF4-FFF2-40B4-BE49-F238E27FC236}">
                <a16:creationId xmlns:a16="http://schemas.microsoft.com/office/drawing/2014/main" id="{2C840CE6-42BB-334F-9E9F-C06FC6E04BA1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 flipV="1">
            <a:off x="3488698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12" name="Symbol zastępczy obrazu 2">
            <a:extLst>
              <a:ext uri="{FF2B5EF4-FFF2-40B4-BE49-F238E27FC236}">
                <a16:creationId xmlns:a16="http://schemas.microsoft.com/office/drawing/2014/main" id="{CF5D6D92-0CBB-FA41-BED8-5D0D5454B69A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488699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13" name="Symbol zastępczy obrazu 2">
            <a:extLst>
              <a:ext uri="{FF2B5EF4-FFF2-40B4-BE49-F238E27FC236}">
                <a16:creationId xmlns:a16="http://schemas.microsoft.com/office/drawing/2014/main" id="{5E475FC5-FFAE-5D40-BD9D-BC073E7BCC6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 flipV="1">
            <a:off x="5256986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14" name="Symbol zastępczy obrazu 2">
            <a:extLst>
              <a:ext uri="{FF2B5EF4-FFF2-40B4-BE49-F238E27FC236}">
                <a16:creationId xmlns:a16="http://schemas.microsoft.com/office/drawing/2014/main" id="{4C39FC5E-9460-CE40-A1D0-549D2D993767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5256987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15" name="Symbol zastępczy obrazu 2">
            <a:extLst>
              <a:ext uri="{FF2B5EF4-FFF2-40B4-BE49-F238E27FC236}">
                <a16:creationId xmlns:a16="http://schemas.microsoft.com/office/drawing/2014/main" id="{DFE1810F-AF3A-E541-A27B-1CD9843D5157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 flipV="1">
            <a:off x="7025274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16" name="Symbol zastępczy obrazu 2">
            <a:extLst>
              <a:ext uri="{FF2B5EF4-FFF2-40B4-BE49-F238E27FC236}">
                <a16:creationId xmlns:a16="http://schemas.microsoft.com/office/drawing/2014/main" id="{6BBCB1AD-9BC5-DD4E-A60C-B6C66C186A11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7025275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17" name="Symbol zastępczy obrazu 2">
            <a:extLst>
              <a:ext uri="{FF2B5EF4-FFF2-40B4-BE49-F238E27FC236}">
                <a16:creationId xmlns:a16="http://schemas.microsoft.com/office/drawing/2014/main" id="{A1BA5D46-7BAD-474F-8D8C-0511EC2D2B93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 flipV="1">
            <a:off x="8793562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18" name="Symbol zastępczy obrazu 2">
            <a:extLst>
              <a:ext uri="{FF2B5EF4-FFF2-40B4-BE49-F238E27FC236}">
                <a16:creationId xmlns:a16="http://schemas.microsoft.com/office/drawing/2014/main" id="{FEA84FB4-BEB2-FA45-ACE3-7B230DA467EF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8793563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19" name="Symbol zastępczy obrazu 2">
            <a:extLst>
              <a:ext uri="{FF2B5EF4-FFF2-40B4-BE49-F238E27FC236}">
                <a16:creationId xmlns:a16="http://schemas.microsoft.com/office/drawing/2014/main" id="{FC98C402-919C-B749-B23C-CBC001B2E912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 rot="5400000" flipV="1">
            <a:off x="10092987" y="2169002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20" name="Dowolny kształt 19">
            <a:extLst>
              <a:ext uri="{FF2B5EF4-FFF2-40B4-BE49-F238E27FC236}">
                <a16:creationId xmlns:a16="http://schemas.microsoft.com/office/drawing/2014/main" id="{4217C7F2-9DA6-4546-9D6F-60583FA800ED}"/>
              </a:ext>
            </a:extLst>
          </p:cNvPr>
          <p:cNvSpPr/>
          <p:nvPr userDrawn="1"/>
        </p:nvSpPr>
        <p:spPr>
          <a:xfrm flipV="1">
            <a:off x="-1" y="6319911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Dowolny kształt 20">
            <a:extLst>
              <a:ext uri="{FF2B5EF4-FFF2-40B4-BE49-F238E27FC236}">
                <a16:creationId xmlns:a16="http://schemas.microsoft.com/office/drawing/2014/main" id="{507F5419-28ED-B747-BB88-CFA04A927BF9}"/>
              </a:ext>
            </a:extLst>
          </p:cNvPr>
          <p:cNvSpPr/>
          <p:nvPr userDrawn="1"/>
        </p:nvSpPr>
        <p:spPr>
          <a:xfrm flipH="1">
            <a:off x="11476343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38D95C6C-F6A5-8D44-BFC7-7A249F225479}"/>
              </a:ext>
            </a:extLst>
          </p:cNvPr>
          <p:cNvSpPr/>
          <p:nvPr userDrawn="1"/>
        </p:nvSpPr>
        <p:spPr>
          <a:xfrm flipH="1" flipV="1">
            <a:off x="11476343" y="631991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0745B0E2-D76A-8844-9AED-3054170E523A}"/>
              </a:ext>
            </a:extLst>
          </p:cNvPr>
          <p:cNvSpPr/>
          <p:nvPr userDrawn="1"/>
        </p:nvSpPr>
        <p:spPr>
          <a:xfrm>
            <a:off x="-2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61695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obrazu 4">
            <a:extLst>
              <a:ext uri="{FF2B5EF4-FFF2-40B4-BE49-F238E27FC236}">
                <a16:creationId xmlns:a16="http://schemas.microsoft.com/office/drawing/2014/main" id="{2F65EEAC-9BD7-D146-A097-78537E37214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373549" y="0"/>
            <a:ext cx="9818464" cy="6858000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5974478"/>
              <a:gd name="connsiteY0" fmla="*/ 6850251 h 6862706"/>
              <a:gd name="connsiteX1" fmla="*/ 2114981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74478"/>
              <a:gd name="connsiteY0" fmla="*/ 6850251 h 6862706"/>
              <a:gd name="connsiteX1" fmla="*/ 8513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69766"/>
              <a:gd name="connsiteY0" fmla="*/ 6850251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0251 h 6862706"/>
              <a:gd name="connsiteX0" fmla="*/ 0 w 5969766"/>
              <a:gd name="connsiteY0" fmla="*/ 6858000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8000 h 6862706"/>
              <a:gd name="connsiteX0" fmla="*/ 0 w 5969766"/>
              <a:gd name="connsiteY0" fmla="*/ 6858000 h 6858000"/>
              <a:gd name="connsiteX1" fmla="*/ 3801 w 5969766"/>
              <a:gd name="connsiteY1" fmla="*/ 0 h 6858000"/>
              <a:gd name="connsiteX2" fmla="*/ 5968035 w 5969766"/>
              <a:gd name="connsiteY2" fmla="*/ 0 h 6858000"/>
              <a:gd name="connsiteX3" fmla="*/ 5969063 w 5969766"/>
              <a:gd name="connsiteY3" fmla="*/ 3277285 h 6858000"/>
              <a:gd name="connsiteX4" fmla="*/ 5967829 w 5969766"/>
              <a:gd name="connsiteY4" fmla="*/ 6321426 h 6858000"/>
              <a:gd name="connsiteX5" fmla="*/ 5521814 w 5969766"/>
              <a:gd name="connsiteY5" fmla="*/ 6321426 h 6858000"/>
              <a:gd name="connsiteX6" fmla="*/ 5438600 w 5969766"/>
              <a:gd name="connsiteY6" fmla="*/ 6854957 h 6858000"/>
              <a:gd name="connsiteX7" fmla="*/ 0 w 596976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9766" h="6858000">
                <a:moveTo>
                  <a:pt x="0" y="6858000"/>
                </a:moveTo>
                <a:cubicBezTo>
                  <a:pt x="2838" y="4574583"/>
                  <a:pt x="963" y="2283417"/>
                  <a:pt x="3801" y="0"/>
                </a:cubicBezTo>
                <a:lnTo>
                  <a:pt x="5968035" y="0"/>
                </a:lnTo>
                <a:cubicBezTo>
                  <a:pt x="5967492" y="1845475"/>
                  <a:pt x="5968549" y="1638642"/>
                  <a:pt x="5969063" y="3277285"/>
                </a:cubicBezTo>
                <a:cubicBezTo>
                  <a:pt x="5969350" y="4180043"/>
                  <a:pt x="5971048" y="3329518"/>
                  <a:pt x="5967829" y="6321426"/>
                </a:cubicBezTo>
                <a:lnTo>
                  <a:pt x="5521814" y="6321426"/>
                </a:lnTo>
                <a:cubicBezTo>
                  <a:pt x="5473950" y="6632717"/>
                  <a:pt x="5491205" y="6508353"/>
                  <a:pt x="5438600" y="6854957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9" name="Równoległobok 32">
            <a:extLst>
              <a:ext uri="{FF2B5EF4-FFF2-40B4-BE49-F238E27FC236}">
                <a16:creationId xmlns:a16="http://schemas.microsoft.com/office/drawing/2014/main" id="{127E248F-F847-8540-83B7-544BE6F773C8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Równoległobok 32">
            <a:extLst>
              <a:ext uri="{FF2B5EF4-FFF2-40B4-BE49-F238E27FC236}">
                <a16:creationId xmlns:a16="http://schemas.microsoft.com/office/drawing/2014/main" id="{050FD401-23B1-904B-A0E9-970C38F5F452}"/>
              </a:ext>
            </a:extLst>
          </p:cNvPr>
          <p:cNvSpPr/>
          <p:nvPr userDrawn="1"/>
        </p:nvSpPr>
        <p:spPr>
          <a:xfrm flipH="1">
            <a:off x="-1055" y="6289895"/>
            <a:ext cx="2374604" cy="56810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0" y="4858254"/>
            <a:ext cx="7284203" cy="1431639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288000" rIns="468000" bIns="288000" rtlCol="0" anchor="ctr" anchorCtr="0">
            <a:norm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pic>
        <p:nvPicPr>
          <p:cNvPr id="12" name="Grafika 11">
            <a:extLst>
              <a:ext uri="{FF2B5EF4-FFF2-40B4-BE49-F238E27FC236}">
                <a16:creationId xmlns:a16="http://schemas.microsoft.com/office/drawing/2014/main" id="{D5294B0D-B42A-7A48-B25B-BAC25317A6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7" y="6352738"/>
            <a:ext cx="837675" cy="4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58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tekstu 9"/>
          <p:cNvSpPr>
            <a:spLocks noGrp="1"/>
          </p:cNvSpPr>
          <p:nvPr>
            <p:ph type="body" sz="quarter" idx="12" hasCustomPrompt="1"/>
          </p:nvPr>
        </p:nvSpPr>
        <p:spPr>
          <a:xfrm>
            <a:off x="407986" y="1592263"/>
            <a:ext cx="11198903" cy="4467600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/>
              <a:t>Font Moderat JIT o rozmiarze 16 pkt. Kolor fontu – jasny szary. Wyrównanie do lewej strony.</a:t>
            </a:r>
          </a:p>
          <a:p>
            <a:pPr lvl="0"/>
            <a:endParaRPr lang="pl-PL"/>
          </a:p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elit, </a:t>
            </a:r>
            <a:r>
              <a:rPr lang="pl-PL" err="1"/>
              <a:t>sed</a:t>
            </a:r>
            <a:r>
              <a:rPr lang="pl-PL"/>
              <a:t> do </a:t>
            </a:r>
            <a:r>
              <a:rPr lang="pl-PL" err="1"/>
              <a:t>eiusmod</a:t>
            </a:r>
            <a:r>
              <a:rPr lang="pl-PL"/>
              <a:t> </a:t>
            </a:r>
            <a:r>
              <a:rPr lang="pl-PL" err="1"/>
              <a:t>tempor</a:t>
            </a:r>
            <a:r>
              <a:rPr lang="pl-PL"/>
              <a:t>.</a:t>
            </a:r>
          </a:p>
          <a:p>
            <a:pPr lvl="1"/>
            <a:r>
              <a:rPr lang="pl-PL"/>
              <a:t>Ut </a:t>
            </a:r>
            <a:r>
              <a:rPr lang="pl-PL" err="1"/>
              <a:t>enim</a:t>
            </a:r>
            <a:r>
              <a:rPr lang="pl-PL"/>
              <a:t> ad </a:t>
            </a:r>
            <a:r>
              <a:rPr lang="pl-PL" err="1"/>
              <a:t>minim</a:t>
            </a:r>
            <a:r>
              <a:rPr lang="pl-PL"/>
              <a:t> </a:t>
            </a:r>
            <a:r>
              <a:rPr lang="pl-PL" err="1"/>
              <a:t>veniam</a:t>
            </a:r>
            <a:r>
              <a:rPr lang="pl-PL"/>
              <a:t>, </a:t>
            </a:r>
            <a:r>
              <a:rPr lang="pl-PL" err="1"/>
              <a:t>quis</a:t>
            </a:r>
            <a:r>
              <a:rPr lang="pl-PL"/>
              <a:t> </a:t>
            </a:r>
            <a:r>
              <a:rPr lang="pl-PL" err="1"/>
              <a:t>nostrud</a:t>
            </a:r>
            <a:r>
              <a:rPr lang="pl-PL"/>
              <a:t> </a:t>
            </a:r>
            <a:r>
              <a:rPr lang="pl-PL" err="1"/>
              <a:t>exercitation</a:t>
            </a:r>
            <a:endParaRPr lang="pl-PL"/>
          </a:p>
          <a:p>
            <a:pPr lvl="1"/>
            <a:r>
              <a:rPr lang="pl-PL" err="1"/>
              <a:t>Ullamco</a:t>
            </a:r>
            <a:r>
              <a:rPr lang="pl-PL"/>
              <a:t> </a:t>
            </a:r>
            <a:r>
              <a:rPr lang="pl-PL" err="1"/>
              <a:t>laboris</a:t>
            </a:r>
            <a:r>
              <a:rPr lang="pl-PL"/>
              <a:t> </a:t>
            </a:r>
            <a:r>
              <a:rPr lang="pl-PL" err="1"/>
              <a:t>nisi</a:t>
            </a:r>
            <a:r>
              <a:rPr lang="pl-PL"/>
              <a:t> </a:t>
            </a:r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aliquip</a:t>
            </a:r>
            <a:r>
              <a:rPr lang="pl-PL"/>
              <a:t> ex </a:t>
            </a:r>
            <a:r>
              <a:rPr lang="pl-PL" err="1"/>
              <a:t>ea</a:t>
            </a:r>
            <a:r>
              <a:rPr lang="pl-PL"/>
              <a:t> </a:t>
            </a:r>
            <a:r>
              <a:rPr lang="pl-PL" err="1"/>
              <a:t>commodo</a:t>
            </a:r>
            <a:r>
              <a:rPr lang="pl-PL"/>
              <a:t> </a:t>
            </a:r>
            <a:r>
              <a:rPr lang="pl-PL" err="1"/>
              <a:t>consequat</a:t>
            </a:r>
            <a:endParaRPr lang="pl-PL"/>
          </a:p>
          <a:p>
            <a:pPr lvl="1"/>
            <a:r>
              <a:rPr lang="pl-PL" err="1"/>
              <a:t>Duis</a:t>
            </a:r>
            <a:r>
              <a:rPr lang="pl-PL"/>
              <a:t> </a:t>
            </a:r>
            <a:r>
              <a:rPr lang="pl-PL" err="1"/>
              <a:t>aute</a:t>
            </a:r>
            <a:r>
              <a:rPr lang="pl-PL"/>
              <a:t> </a:t>
            </a:r>
            <a:r>
              <a:rPr lang="pl-PL" err="1"/>
              <a:t>irure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in </a:t>
            </a:r>
            <a:r>
              <a:rPr lang="pl-PL" err="1"/>
              <a:t>reprehenderit</a:t>
            </a:r>
            <a:r>
              <a:rPr lang="pl-PL"/>
              <a:t> in </a:t>
            </a:r>
            <a:r>
              <a:rPr lang="pl-PL" err="1"/>
              <a:t>voluptate</a:t>
            </a:r>
            <a:r>
              <a:rPr lang="pl-PL"/>
              <a:t> </a:t>
            </a:r>
            <a:r>
              <a:rPr lang="pl-PL" err="1"/>
              <a:t>velit</a:t>
            </a:r>
            <a:endParaRPr lang="pl-PL"/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</p:spTree>
    <p:extLst>
      <p:ext uri="{BB962C8B-B14F-4D97-AF65-F5344CB8AC3E}">
        <p14:creationId xmlns:p14="http://schemas.microsoft.com/office/powerpoint/2010/main" val="1461207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3779E28-8AB9-1846-82B1-2923B3AB0D8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5" y="1592263"/>
            <a:ext cx="11198903" cy="4467600"/>
          </a:xfrm>
        </p:spPr>
        <p:txBody>
          <a:bodyPr/>
          <a:lstStyle>
            <a:lvl1pPr marL="285750" indent="-285750"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/>
              <a:t>Miejsce na wstawienie tekstu, tabeli, wykresu, </a:t>
            </a:r>
            <a:r>
              <a:rPr lang="pl-PL" err="1"/>
              <a:t>SmartArt</a:t>
            </a:r>
            <a:r>
              <a:rPr lang="pl-PL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308707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placeho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3779E28-8AB9-1846-82B1-2923B3AB0D8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8" y="1592263"/>
            <a:ext cx="5439600" cy="4467600"/>
          </a:xfrm>
        </p:spPr>
        <p:txBody>
          <a:bodyPr/>
          <a:lstStyle>
            <a:lvl1pPr marL="285750" indent="-285750"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/>
              <a:t>Miejsce na wstawienie tekstu, tabeli, wykresu, </a:t>
            </a:r>
            <a:r>
              <a:rPr lang="pl-PL" err="1"/>
              <a:t>SmartArt</a:t>
            </a:r>
            <a:r>
              <a:rPr lang="pl-PL"/>
              <a:t>, zdjęcia, filmu</a:t>
            </a:r>
          </a:p>
        </p:txBody>
      </p:sp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906D1A6E-A080-524F-94A0-F9CE802E354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7291" y="1592263"/>
            <a:ext cx="5439600" cy="4467600"/>
          </a:xfrm>
        </p:spPr>
        <p:txBody>
          <a:bodyPr/>
          <a:lstStyle>
            <a:lvl1pPr marL="285750" indent="-285750"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/>
              <a:t>Miejsce na wstawienie tekstu, tabeli, wykresu, </a:t>
            </a:r>
            <a:r>
              <a:rPr lang="pl-PL" err="1"/>
              <a:t>SmartArt</a:t>
            </a:r>
            <a:r>
              <a:rPr lang="pl-PL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1866015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4">
            <a:extLst>
              <a:ext uri="{FF2B5EF4-FFF2-40B4-BE49-F238E27FC236}">
                <a16:creationId xmlns:a16="http://schemas.microsoft.com/office/drawing/2014/main" id="{FA65D4A7-AA95-5443-B7A6-3D7CF4B3CD6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87906" y="0"/>
            <a:ext cx="8104107" cy="6862706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28313" h="6862706">
                <a:moveTo>
                  <a:pt x="0" y="6858000"/>
                </a:moveTo>
                <a:lnTo>
                  <a:pt x="1068816" y="0"/>
                </a:lnTo>
                <a:lnTo>
                  <a:pt x="4926582" y="0"/>
                </a:lnTo>
                <a:cubicBezTo>
                  <a:pt x="4926039" y="1845475"/>
                  <a:pt x="4927096" y="1638642"/>
                  <a:pt x="4927610" y="3277285"/>
                </a:cubicBezTo>
                <a:cubicBezTo>
                  <a:pt x="4927897" y="4180043"/>
                  <a:pt x="4929595" y="3329518"/>
                  <a:pt x="4926376" y="6321426"/>
                </a:cubicBezTo>
                <a:lnTo>
                  <a:pt x="4480361" y="6321426"/>
                </a:lnTo>
                <a:cubicBezTo>
                  <a:pt x="4432497" y="6632717"/>
                  <a:pt x="4449752" y="6516102"/>
                  <a:pt x="4397147" y="6862706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3776086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elit, </a:t>
            </a:r>
            <a:r>
              <a:rPr lang="pl-PL" err="1"/>
              <a:t>sed</a:t>
            </a:r>
            <a:r>
              <a:rPr lang="pl-PL"/>
              <a:t> do </a:t>
            </a:r>
            <a:r>
              <a:rPr lang="pl-PL" err="1"/>
              <a:t>eiusmod</a:t>
            </a:r>
            <a:r>
              <a:rPr lang="pl-PL"/>
              <a:t> </a:t>
            </a:r>
            <a:r>
              <a:rPr lang="pl-PL" err="1"/>
              <a:t>tempor</a:t>
            </a:r>
            <a:r>
              <a:rPr lang="pl-PL"/>
              <a:t>.</a:t>
            </a:r>
          </a:p>
          <a:p>
            <a:pPr lvl="1"/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enim</a:t>
            </a:r>
            <a:r>
              <a:rPr lang="pl-PL"/>
              <a:t> ad </a:t>
            </a:r>
            <a:r>
              <a:rPr lang="pl-PL" err="1"/>
              <a:t>minim</a:t>
            </a:r>
            <a:r>
              <a:rPr lang="pl-PL"/>
              <a:t> </a:t>
            </a:r>
            <a:r>
              <a:rPr lang="pl-PL" err="1"/>
              <a:t>veniam</a:t>
            </a:r>
            <a:r>
              <a:rPr lang="pl-PL"/>
              <a:t>, </a:t>
            </a:r>
            <a:r>
              <a:rPr lang="pl-PL" err="1"/>
              <a:t>quis</a:t>
            </a:r>
            <a:r>
              <a:rPr lang="pl-PL"/>
              <a:t> </a:t>
            </a:r>
            <a:r>
              <a:rPr lang="pl-PL" err="1"/>
              <a:t>nostrud</a:t>
            </a:r>
            <a:r>
              <a:rPr lang="pl-PL"/>
              <a:t> </a:t>
            </a:r>
            <a:r>
              <a:rPr lang="pl-PL" err="1"/>
              <a:t>exercitation</a:t>
            </a:r>
            <a:endParaRPr lang="pl-PL"/>
          </a:p>
          <a:p>
            <a:pPr lvl="1"/>
            <a:r>
              <a:rPr lang="pl-PL" err="1"/>
              <a:t>Ullamco</a:t>
            </a:r>
            <a:r>
              <a:rPr lang="pl-PL"/>
              <a:t> </a:t>
            </a:r>
            <a:r>
              <a:rPr lang="pl-PL" err="1"/>
              <a:t>laboris</a:t>
            </a:r>
            <a:r>
              <a:rPr lang="pl-PL"/>
              <a:t> </a:t>
            </a:r>
            <a:r>
              <a:rPr lang="pl-PL" err="1"/>
              <a:t>nisi</a:t>
            </a:r>
            <a:r>
              <a:rPr lang="pl-PL"/>
              <a:t> </a:t>
            </a:r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aliquip</a:t>
            </a:r>
            <a:r>
              <a:rPr lang="pl-PL"/>
              <a:t> ex </a:t>
            </a:r>
            <a:r>
              <a:rPr lang="pl-PL" err="1"/>
              <a:t>ea</a:t>
            </a:r>
            <a:r>
              <a:rPr lang="pl-PL"/>
              <a:t> </a:t>
            </a:r>
            <a:r>
              <a:rPr lang="pl-PL" err="1"/>
              <a:t>commodo</a:t>
            </a:r>
            <a:r>
              <a:rPr lang="pl-PL"/>
              <a:t> </a:t>
            </a:r>
            <a:r>
              <a:rPr lang="pl-PL" err="1"/>
              <a:t>consequat</a:t>
            </a:r>
            <a:endParaRPr lang="pl-PL"/>
          </a:p>
          <a:p>
            <a:pPr lvl="1"/>
            <a:r>
              <a:rPr lang="pl-PL" err="1"/>
              <a:t>Duis</a:t>
            </a:r>
            <a:r>
              <a:rPr lang="pl-PL"/>
              <a:t> </a:t>
            </a:r>
            <a:r>
              <a:rPr lang="pl-PL" err="1"/>
              <a:t>aute</a:t>
            </a:r>
            <a:r>
              <a:rPr lang="pl-PL"/>
              <a:t> </a:t>
            </a:r>
            <a:r>
              <a:rPr lang="pl-PL" err="1"/>
              <a:t>irure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in </a:t>
            </a:r>
            <a:r>
              <a:rPr lang="pl-PL" err="1"/>
              <a:t>reprehenderit</a:t>
            </a:r>
            <a:r>
              <a:rPr lang="pl-PL"/>
              <a:t> in </a:t>
            </a:r>
            <a:r>
              <a:rPr lang="pl-PL" err="1"/>
              <a:t>voluptate</a:t>
            </a:r>
            <a:r>
              <a:rPr lang="pl-PL"/>
              <a:t> </a:t>
            </a:r>
            <a:r>
              <a:rPr lang="pl-PL" err="1"/>
              <a:t>velit</a:t>
            </a:r>
            <a:endParaRPr lang="pl-PL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496757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74983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5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6525708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elit, </a:t>
            </a:r>
            <a:r>
              <a:rPr lang="pl-PL" err="1"/>
              <a:t>sed</a:t>
            </a:r>
            <a:r>
              <a:rPr lang="pl-PL"/>
              <a:t> do </a:t>
            </a:r>
            <a:r>
              <a:rPr lang="pl-PL" err="1"/>
              <a:t>eiusmod</a:t>
            </a:r>
            <a:r>
              <a:rPr lang="pl-PL"/>
              <a:t> </a:t>
            </a:r>
            <a:r>
              <a:rPr lang="pl-PL" err="1"/>
              <a:t>tempor</a:t>
            </a:r>
            <a:r>
              <a:rPr lang="pl-PL"/>
              <a:t>.</a:t>
            </a:r>
          </a:p>
          <a:p>
            <a:pPr lvl="1"/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enim</a:t>
            </a:r>
            <a:r>
              <a:rPr lang="pl-PL"/>
              <a:t> ad </a:t>
            </a:r>
            <a:r>
              <a:rPr lang="pl-PL" err="1"/>
              <a:t>minim</a:t>
            </a:r>
            <a:r>
              <a:rPr lang="pl-PL"/>
              <a:t> </a:t>
            </a:r>
            <a:r>
              <a:rPr lang="pl-PL" err="1"/>
              <a:t>veniam</a:t>
            </a:r>
            <a:r>
              <a:rPr lang="pl-PL"/>
              <a:t>, </a:t>
            </a:r>
            <a:r>
              <a:rPr lang="pl-PL" err="1"/>
              <a:t>quis</a:t>
            </a:r>
            <a:r>
              <a:rPr lang="pl-PL"/>
              <a:t> </a:t>
            </a:r>
            <a:r>
              <a:rPr lang="pl-PL" err="1"/>
              <a:t>nostrud</a:t>
            </a:r>
            <a:r>
              <a:rPr lang="pl-PL"/>
              <a:t> </a:t>
            </a:r>
            <a:r>
              <a:rPr lang="pl-PL" err="1"/>
              <a:t>exercitation</a:t>
            </a:r>
            <a:endParaRPr lang="pl-PL"/>
          </a:p>
          <a:p>
            <a:pPr lvl="1"/>
            <a:r>
              <a:rPr lang="pl-PL" err="1"/>
              <a:t>Ullamco</a:t>
            </a:r>
            <a:r>
              <a:rPr lang="pl-PL"/>
              <a:t> </a:t>
            </a:r>
            <a:r>
              <a:rPr lang="pl-PL" err="1"/>
              <a:t>laboris</a:t>
            </a:r>
            <a:r>
              <a:rPr lang="pl-PL"/>
              <a:t> </a:t>
            </a:r>
            <a:r>
              <a:rPr lang="pl-PL" err="1"/>
              <a:t>nisi</a:t>
            </a:r>
            <a:r>
              <a:rPr lang="pl-PL"/>
              <a:t> </a:t>
            </a:r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aliquip</a:t>
            </a:r>
            <a:r>
              <a:rPr lang="pl-PL"/>
              <a:t> ex </a:t>
            </a:r>
            <a:r>
              <a:rPr lang="pl-PL" err="1"/>
              <a:t>ea</a:t>
            </a:r>
            <a:r>
              <a:rPr lang="pl-PL"/>
              <a:t> </a:t>
            </a:r>
            <a:r>
              <a:rPr lang="pl-PL" err="1"/>
              <a:t>commodo</a:t>
            </a:r>
            <a:r>
              <a:rPr lang="pl-PL"/>
              <a:t> </a:t>
            </a:r>
            <a:r>
              <a:rPr lang="pl-PL" err="1"/>
              <a:t>consequat</a:t>
            </a:r>
            <a:endParaRPr lang="pl-PL"/>
          </a:p>
          <a:p>
            <a:pPr lvl="1"/>
            <a:r>
              <a:rPr lang="pl-PL" err="1"/>
              <a:t>Duis</a:t>
            </a:r>
            <a:r>
              <a:rPr lang="pl-PL"/>
              <a:t> </a:t>
            </a:r>
            <a:r>
              <a:rPr lang="pl-PL" err="1"/>
              <a:t>aute</a:t>
            </a:r>
            <a:r>
              <a:rPr lang="pl-PL"/>
              <a:t> </a:t>
            </a:r>
            <a:r>
              <a:rPr lang="pl-PL" err="1"/>
              <a:t>irure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in </a:t>
            </a:r>
            <a:r>
              <a:rPr lang="pl-PL" err="1"/>
              <a:t>reprehenderit</a:t>
            </a:r>
            <a:r>
              <a:rPr lang="pl-PL"/>
              <a:t> in </a:t>
            </a:r>
            <a:r>
              <a:rPr lang="pl-PL" err="1"/>
              <a:t>voluptate</a:t>
            </a:r>
            <a:r>
              <a:rPr lang="pl-PL"/>
              <a:t> </a:t>
            </a:r>
            <a:r>
              <a:rPr lang="pl-PL" err="1"/>
              <a:t>velit</a:t>
            </a:r>
            <a:endParaRPr lang="pl-PL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652570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7" name="Symbol zastępczy obrazu 4">
            <a:extLst>
              <a:ext uri="{FF2B5EF4-FFF2-40B4-BE49-F238E27FC236}">
                <a16:creationId xmlns:a16="http://schemas.microsoft.com/office/drawing/2014/main" id="{4C9D590F-EC2B-6144-9B36-6FAB6DAC347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30094" y="-8518"/>
            <a:ext cx="4561906" cy="2176429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9641" h="3151787">
                <a:moveTo>
                  <a:pt x="0" y="3151787"/>
                </a:moveTo>
                <a:lnTo>
                  <a:pt x="137609" y="0"/>
                </a:lnTo>
                <a:lnTo>
                  <a:pt x="1948469" y="5632"/>
                </a:lnTo>
                <a:cubicBezTo>
                  <a:pt x="1951079" y="1199573"/>
                  <a:pt x="1947031" y="1957623"/>
                  <a:pt x="1949641" y="3151564"/>
                </a:cubicBezTo>
                <a:lnTo>
                  <a:pt x="0" y="3151787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8" name="Symbol zastępczy obrazu 4">
            <a:extLst>
              <a:ext uri="{FF2B5EF4-FFF2-40B4-BE49-F238E27FC236}">
                <a16:creationId xmlns:a16="http://schemas.microsoft.com/office/drawing/2014/main" id="{7186E841-A91B-2943-80E5-874EA1C0F74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53518" y="2342729"/>
            <a:ext cx="2338482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1998814"/>
              <a:gd name="connsiteY0" fmla="*/ 3146156 h 3146156"/>
              <a:gd name="connsiteX1" fmla="*/ 189370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  <a:gd name="connsiteX0" fmla="*/ 0 w 1998814"/>
              <a:gd name="connsiteY0" fmla="*/ 3146156 h 3146156"/>
              <a:gd name="connsiteX1" fmla="*/ 220426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8814" h="3146156">
                <a:moveTo>
                  <a:pt x="0" y="3146156"/>
                </a:moveTo>
                <a:lnTo>
                  <a:pt x="220426" y="3137"/>
                </a:lnTo>
                <a:lnTo>
                  <a:pt x="1997642" y="0"/>
                </a:lnTo>
                <a:cubicBezTo>
                  <a:pt x="2000252" y="1193941"/>
                  <a:pt x="1996204" y="1951991"/>
                  <a:pt x="1998814" y="3145932"/>
                </a:cubicBez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7FFB29FC-A2F3-5842-BE96-B4F92277F42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289977" y="2342729"/>
            <a:ext cx="2621071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1071" h="2172541">
                <a:moveTo>
                  <a:pt x="0" y="2172541"/>
                </a:moveTo>
                <a:lnTo>
                  <a:pt x="325132" y="0"/>
                </a:lnTo>
                <a:lnTo>
                  <a:pt x="2621071" y="0"/>
                </a:lnTo>
                <a:lnTo>
                  <a:pt x="2368606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10" name="Symbol zastępczy obrazu 4">
            <a:extLst>
              <a:ext uri="{FF2B5EF4-FFF2-40B4-BE49-F238E27FC236}">
                <a16:creationId xmlns:a16="http://schemas.microsoft.com/office/drawing/2014/main" id="{88ED5D34-6641-F447-A359-401CD1B78F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554766" y="4685459"/>
            <a:ext cx="2637234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1048"/>
              <a:gd name="connsiteY0" fmla="*/ 3146156 h 3146156"/>
              <a:gd name="connsiteX1" fmla="*/ 220426 w 2181048"/>
              <a:gd name="connsiteY1" fmla="*/ 3137 h 3146156"/>
              <a:gd name="connsiteX2" fmla="*/ 2028698 w 2181048"/>
              <a:gd name="connsiteY2" fmla="*/ 0 h 3146156"/>
              <a:gd name="connsiteX3" fmla="*/ 2029870 w 2181048"/>
              <a:gd name="connsiteY3" fmla="*/ 2364519 h 3146156"/>
              <a:gd name="connsiteX4" fmla="*/ 2032314 w 2181048"/>
              <a:gd name="connsiteY4" fmla="*/ 2447281 h 3146156"/>
              <a:gd name="connsiteX5" fmla="*/ 2029870 w 2181048"/>
              <a:gd name="connsiteY5" fmla="*/ 3145932 h 3146156"/>
              <a:gd name="connsiteX6" fmla="*/ 0 w 2181048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8058"/>
              <a:gd name="connsiteY0" fmla="*/ 3146156 h 3146156"/>
              <a:gd name="connsiteX1" fmla="*/ 220426 w 2108058"/>
              <a:gd name="connsiteY1" fmla="*/ 3137 h 3146156"/>
              <a:gd name="connsiteX2" fmla="*/ 2028698 w 2108058"/>
              <a:gd name="connsiteY2" fmla="*/ 0 h 3146156"/>
              <a:gd name="connsiteX3" fmla="*/ 2029870 w 2108058"/>
              <a:gd name="connsiteY3" fmla="*/ 2364519 h 3146156"/>
              <a:gd name="connsiteX4" fmla="*/ 1497125 w 2108058"/>
              <a:gd name="connsiteY4" fmla="*/ 2369117 h 3146156"/>
              <a:gd name="connsiteX5" fmla="*/ 2029870 w 2108058"/>
              <a:gd name="connsiteY5" fmla="*/ 3145932 h 3146156"/>
              <a:gd name="connsiteX6" fmla="*/ 0 w 2108058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50529"/>
              <a:gd name="connsiteX1" fmla="*/ 220426 w 2029870"/>
              <a:gd name="connsiteY1" fmla="*/ 3137 h 3150529"/>
              <a:gd name="connsiteX2" fmla="*/ 2028698 w 2029870"/>
              <a:gd name="connsiteY2" fmla="*/ 0 h 3150529"/>
              <a:gd name="connsiteX3" fmla="*/ 2029870 w 2029870"/>
              <a:gd name="connsiteY3" fmla="*/ 2369117 h 3150529"/>
              <a:gd name="connsiteX4" fmla="*/ 1497125 w 2029870"/>
              <a:gd name="connsiteY4" fmla="*/ 2369117 h 3150529"/>
              <a:gd name="connsiteX5" fmla="*/ 1401818 w 2029870"/>
              <a:gd name="connsiteY5" fmla="*/ 3150529 h 3150529"/>
              <a:gd name="connsiteX6" fmla="*/ 0 w 2029870"/>
              <a:gd name="connsiteY6" fmla="*/ 3146156 h 3150529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73715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870" h="3146156">
                <a:moveTo>
                  <a:pt x="0" y="3146156"/>
                </a:moveTo>
                <a:lnTo>
                  <a:pt x="220426" y="3137"/>
                </a:lnTo>
                <a:lnTo>
                  <a:pt x="2028698" y="0"/>
                </a:lnTo>
                <a:cubicBezTo>
                  <a:pt x="2029089" y="788173"/>
                  <a:pt x="2029479" y="1580944"/>
                  <a:pt x="2029870" y="2369117"/>
                </a:cubicBezTo>
                <a:lnTo>
                  <a:pt x="1465356" y="2369117"/>
                </a:lnTo>
                <a:lnTo>
                  <a:pt x="1401818" y="3145931"/>
                </a:ln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11" name="Symbol zastępczy obrazu 4">
            <a:extLst>
              <a:ext uri="{FF2B5EF4-FFF2-40B4-BE49-F238E27FC236}">
                <a16:creationId xmlns:a16="http://schemas.microsoft.com/office/drawing/2014/main" id="{E805F6F3-4A67-9F44-A1E7-D072CAAD0E0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933695" y="4685460"/>
            <a:ext cx="2699794" cy="2178596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99794"/>
              <a:gd name="connsiteY0" fmla="*/ 2172541 h 2172541"/>
              <a:gd name="connsiteX1" fmla="*/ 325132 w 2699794"/>
              <a:gd name="connsiteY1" fmla="*/ 0 h 2172541"/>
              <a:gd name="connsiteX2" fmla="*/ 2699794 w 2699794"/>
              <a:gd name="connsiteY2" fmla="*/ 0 h 2172541"/>
              <a:gd name="connsiteX3" fmla="*/ 2368606 w 2699794"/>
              <a:gd name="connsiteY3" fmla="*/ 2172541 h 2172541"/>
              <a:gd name="connsiteX4" fmla="*/ 0 w 2699794"/>
              <a:gd name="connsiteY4" fmla="*/ 2172541 h 2172541"/>
              <a:gd name="connsiteX0" fmla="*/ 0 w 2699794"/>
              <a:gd name="connsiteY0" fmla="*/ 2172541 h 2178596"/>
              <a:gd name="connsiteX1" fmla="*/ 325132 w 2699794"/>
              <a:gd name="connsiteY1" fmla="*/ 0 h 2178596"/>
              <a:gd name="connsiteX2" fmla="*/ 2699794 w 2699794"/>
              <a:gd name="connsiteY2" fmla="*/ 0 h 2178596"/>
              <a:gd name="connsiteX3" fmla="*/ 2410995 w 2699794"/>
              <a:gd name="connsiteY3" fmla="*/ 2178596 h 2178596"/>
              <a:gd name="connsiteX4" fmla="*/ 0 w 2699794"/>
              <a:gd name="connsiteY4" fmla="*/ 2172541 h 2178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794" h="2178596">
                <a:moveTo>
                  <a:pt x="0" y="2172541"/>
                </a:moveTo>
                <a:lnTo>
                  <a:pt x="325132" y="0"/>
                </a:lnTo>
                <a:lnTo>
                  <a:pt x="2699794" y="0"/>
                </a:lnTo>
                <a:lnTo>
                  <a:pt x="2410995" y="2178596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42599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image" Target="../media/image9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ytułu 12"/>
          <p:cNvSpPr>
            <a:spLocks noGrp="1"/>
          </p:cNvSpPr>
          <p:nvPr>
            <p:ph type="title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pl-PL"/>
              <a:t>Nagłówek | Tytuł slajdu</a:t>
            </a:r>
          </a:p>
        </p:txBody>
      </p:sp>
      <p:sp>
        <p:nvSpPr>
          <p:cNvPr id="12" name="Symbol zastępczy tekstu 14"/>
          <p:cNvSpPr>
            <a:spLocks noGrp="1"/>
          </p:cNvSpPr>
          <p:nvPr>
            <p:ph type="body" idx="1"/>
          </p:nvPr>
        </p:nvSpPr>
        <p:spPr>
          <a:xfrm>
            <a:off x="407987" y="1592262"/>
            <a:ext cx="11198905" cy="446760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pl-PL"/>
              <a:t>Font Moderat JIT o rozmiarze 16 pkt. Kolor fontu – jasny szary. Wyrównanie do lewej strony.</a:t>
            </a:r>
          </a:p>
          <a:p>
            <a:pPr lvl="0"/>
            <a:endParaRPr lang="pl-PL"/>
          </a:p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elit, </a:t>
            </a:r>
            <a:r>
              <a:rPr lang="pl-PL" err="1"/>
              <a:t>sed</a:t>
            </a:r>
            <a:r>
              <a:rPr lang="pl-PL"/>
              <a:t> do </a:t>
            </a:r>
            <a:r>
              <a:rPr lang="pl-PL" err="1"/>
              <a:t>eiusmod</a:t>
            </a:r>
            <a:r>
              <a:rPr lang="pl-PL"/>
              <a:t> </a:t>
            </a:r>
            <a:r>
              <a:rPr lang="pl-PL" err="1"/>
              <a:t>tempor</a:t>
            </a:r>
            <a:r>
              <a:rPr lang="pl-PL"/>
              <a:t>.</a:t>
            </a:r>
          </a:p>
          <a:p>
            <a:pPr lvl="1"/>
            <a:r>
              <a:rPr lang="pl-PL"/>
              <a:t>Ut </a:t>
            </a:r>
            <a:r>
              <a:rPr lang="pl-PL" err="1"/>
              <a:t>enim</a:t>
            </a:r>
            <a:r>
              <a:rPr lang="pl-PL"/>
              <a:t> ad </a:t>
            </a:r>
            <a:r>
              <a:rPr lang="pl-PL" err="1"/>
              <a:t>minim</a:t>
            </a:r>
            <a:r>
              <a:rPr lang="pl-PL"/>
              <a:t> </a:t>
            </a:r>
            <a:r>
              <a:rPr lang="pl-PL" err="1"/>
              <a:t>veniam</a:t>
            </a:r>
            <a:r>
              <a:rPr lang="pl-PL"/>
              <a:t>, </a:t>
            </a:r>
            <a:r>
              <a:rPr lang="pl-PL" err="1"/>
              <a:t>quis</a:t>
            </a:r>
            <a:r>
              <a:rPr lang="pl-PL"/>
              <a:t> </a:t>
            </a:r>
            <a:r>
              <a:rPr lang="pl-PL" err="1"/>
              <a:t>nostrud</a:t>
            </a:r>
            <a:r>
              <a:rPr lang="pl-PL"/>
              <a:t> </a:t>
            </a:r>
            <a:r>
              <a:rPr lang="pl-PL" err="1"/>
              <a:t>exercitation</a:t>
            </a:r>
            <a:endParaRPr lang="pl-PL"/>
          </a:p>
          <a:p>
            <a:pPr lvl="1"/>
            <a:r>
              <a:rPr lang="pl-PL" err="1"/>
              <a:t>Ullamco</a:t>
            </a:r>
            <a:r>
              <a:rPr lang="pl-PL"/>
              <a:t> </a:t>
            </a:r>
            <a:r>
              <a:rPr lang="pl-PL" err="1"/>
              <a:t>laboris</a:t>
            </a:r>
            <a:r>
              <a:rPr lang="pl-PL"/>
              <a:t> </a:t>
            </a:r>
            <a:r>
              <a:rPr lang="pl-PL" err="1"/>
              <a:t>nisi</a:t>
            </a:r>
            <a:r>
              <a:rPr lang="pl-PL"/>
              <a:t> </a:t>
            </a:r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aliquip</a:t>
            </a:r>
            <a:r>
              <a:rPr lang="pl-PL"/>
              <a:t> ex </a:t>
            </a:r>
            <a:r>
              <a:rPr lang="pl-PL" err="1"/>
              <a:t>ea</a:t>
            </a:r>
            <a:r>
              <a:rPr lang="pl-PL"/>
              <a:t> </a:t>
            </a:r>
            <a:r>
              <a:rPr lang="pl-PL" err="1"/>
              <a:t>commodo</a:t>
            </a:r>
            <a:r>
              <a:rPr lang="pl-PL"/>
              <a:t> </a:t>
            </a:r>
            <a:r>
              <a:rPr lang="pl-PL" err="1"/>
              <a:t>consequat</a:t>
            </a:r>
            <a:endParaRPr lang="pl-PL"/>
          </a:p>
          <a:p>
            <a:pPr lvl="1"/>
            <a:r>
              <a:rPr lang="pl-PL" err="1"/>
              <a:t>Duis</a:t>
            </a:r>
            <a:r>
              <a:rPr lang="pl-PL"/>
              <a:t> </a:t>
            </a:r>
            <a:r>
              <a:rPr lang="pl-PL" err="1"/>
              <a:t>aute</a:t>
            </a:r>
            <a:r>
              <a:rPr lang="pl-PL"/>
              <a:t> </a:t>
            </a:r>
            <a:r>
              <a:rPr lang="pl-PL" err="1"/>
              <a:t>irure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in </a:t>
            </a:r>
            <a:r>
              <a:rPr lang="pl-PL" err="1"/>
              <a:t>reprehenderit</a:t>
            </a:r>
            <a:r>
              <a:rPr lang="pl-PL"/>
              <a:t> in </a:t>
            </a:r>
            <a:r>
              <a:rPr lang="pl-PL" err="1"/>
              <a:t>voluptate</a:t>
            </a:r>
            <a:r>
              <a:rPr lang="pl-PL"/>
              <a:t> </a:t>
            </a:r>
            <a:r>
              <a:rPr lang="pl-PL" err="1"/>
              <a:t>velit</a:t>
            </a:r>
            <a:endParaRPr lang="pl-PL"/>
          </a:p>
        </p:txBody>
      </p:sp>
      <p:sp>
        <p:nvSpPr>
          <p:cNvPr id="6" name="Symbol zastępczy numeru slajdu 2">
            <a:extLst>
              <a:ext uri="{FF2B5EF4-FFF2-40B4-BE49-F238E27FC236}">
                <a16:creationId xmlns:a16="http://schemas.microsoft.com/office/drawing/2014/main" id="{36DB130A-9C7B-FD42-BA1F-B7B87ACEB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pic>
        <p:nvPicPr>
          <p:cNvPr id="4" name="Grafika 3">
            <a:extLst>
              <a:ext uri="{FF2B5EF4-FFF2-40B4-BE49-F238E27FC236}">
                <a16:creationId xmlns:a16="http://schemas.microsoft.com/office/drawing/2014/main" id="{FE0BFAB8-4299-E348-896F-36D576F51043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07987" y="6352738"/>
            <a:ext cx="837675" cy="4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172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47" r:id="rId2"/>
    <p:sldLayoutId id="2147483833" r:id="rId3"/>
    <p:sldLayoutId id="2147483875" r:id="rId4"/>
    <p:sldLayoutId id="2147483810" r:id="rId5"/>
    <p:sldLayoutId id="2147483870" r:id="rId6"/>
    <p:sldLayoutId id="2147483872" r:id="rId7"/>
    <p:sldLayoutId id="2147483784" r:id="rId8"/>
    <p:sldLayoutId id="2147483850" r:id="rId9"/>
    <p:sldLayoutId id="2147483854" r:id="rId10"/>
    <p:sldLayoutId id="2147483831" r:id="rId11"/>
    <p:sldLayoutId id="2147483856" r:id="rId12"/>
    <p:sldLayoutId id="2147483857" r:id="rId13"/>
    <p:sldLayoutId id="2147483866" r:id="rId14"/>
    <p:sldLayoutId id="2147483868" r:id="rId15"/>
    <p:sldLayoutId id="2147483858" r:id="rId16"/>
    <p:sldLayoutId id="2147483835" r:id="rId17"/>
    <p:sldLayoutId id="2147483832" r:id="rId18"/>
    <p:sldLayoutId id="2147483862" r:id="rId19"/>
  </p:sldLayoutIdLst>
  <p:hf hdr="0" dt="0"/>
  <p:txStyles>
    <p:titleStyle>
      <a:lvl1pPr algn="l" defTabSz="914400" rtl="0" eaLnBrk="1" latinLnBrk="0" hangingPunct="1">
        <a:lnSpc>
          <a:spcPts val="4500"/>
        </a:lnSpc>
        <a:spcBef>
          <a:spcPct val="0"/>
        </a:spcBef>
        <a:buNone/>
        <a:defRPr sz="3000" b="1" i="0" kern="1200" spc="0" baseline="0">
          <a:solidFill>
            <a:srgbClr val="4A4A4A"/>
          </a:solidFill>
          <a:latin typeface="Moderat JIT" pitchFamily="2" charset="0"/>
          <a:ea typeface="Moderat JIT" pitchFamily="2" charset="0"/>
          <a:cs typeface="Moderat JIT" pitchFamily="2" charset="0"/>
        </a:defRPr>
      </a:lvl1pPr>
    </p:titleStyle>
    <p:bodyStyle>
      <a:lvl1pPr marL="0" indent="0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Clr>
          <a:srgbClr val="FFD242"/>
        </a:buClr>
        <a:buFont typeface="Courier New" panose="02070309020205020404" pitchFamily="49" charset="0"/>
        <a:buNone/>
        <a:defRPr sz="1600" b="0" i="0" kern="1200">
          <a:solidFill>
            <a:srgbClr val="7C7C7C"/>
          </a:solidFill>
          <a:latin typeface="Moderat JIT" pitchFamily="2" charset="0"/>
          <a:ea typeface="Moderat JIT" pitchFamily="2" charset="0"/>
          <a:cs typeface="Arial" panose="020B0604020202020204" pitchFamily="34" charset="0"/>
        </a:defRPr>
      </a:lvl1pPr>
      <a:lvl2pPr marL="363538" indent="-239713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Clr>
          <a:srgbClr val="FFD242"/>
        </a:buClr>
        <a:buSzPct val="100000"/>
        <a:buFont typeface="Courier New" panose="02070309020205020404" pitchFamily="49" charset="0"/>
        <a:buChar char="o"/>
        <a:tabLst/>
        <a:defRPr sz="1600" b="0" i="0" kern="1200">
          <a:solidFill>
            <a:srgbClr val="7C7C7C"/>
          </a:solidFill>
          <a:latin typeface="Moderat JIT" pitchFamily="2" charset="0"/>
          <a:ea typeface="Moderat JIT" pitchFamily="2" charset="0"/>
          <a:cs typeface="Moderat JIT" pitchFamily="2" charset="0"/>
        </a:defRPr>
      </a:lvl2pPr>
      <a:lvl3pPr marL="11430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01">
          <p15:clr>
            <a:srgbClr val="000000"/>
          </p15:clr>
        </p15:guide>
        <p15:guide id="2" pos="3250">
          <p15:clr>
            <a:srgbClr val="000000"/>
          </p15:clr>
        </p15:guide>
        <p15:guide id="3" pos="2252">
          <p15:clr>
            <a:srgbClr val="000000"/>
          </p15:clr>
        </p15:guide>
        <p15:guide id="11" pos="4929">
          <p15:clr>
            <a:srgbClr val="000000"/>
          </p15:clr>
        </p15:guide>
        <p15:guide id="12" pos="3749">
          <p15:clr>
            <a:srgbClr val="000000"/>
          </p15:clr>
        </p15:guide>
        <p15:guide id="13" pos="4430">
          <p15:clr>
            <a:srgbClr val="000000"/>
          </p15:clr>
        </p15:guide>
        <p15:guide id="14" pos="5428">
          <p15:clr>
            <a:srgbClr val="000000"/>
          </p15:clr>
        </p15:guide>
        <p15:guide id="15" pos="5927">
          <p15:clr>
            <a:srgbClr val="000000"/>
          </p15:clr>
        </p15:guide>
        <p15:guide id="16" pos="6425">
          <p15:clr>
            <a:srgbClr val="000000"/>
          </p15:clr>
        </p15:guide>
        <p15:guide id="18" pos="2751">
          <p15:clr>
            <a:srgbClr val="000000"/>
          </p15:clr>
        </p15:guide>
        <p15:guide id="19" pos="1753">
          <p15:clr>
            <a:srgbClr val="000000"/>
          </p15:clr>
        </p15:guide>
        <p15:guide id="22" orient="horz" pos="1502">
          <p15:clr>
            <a:srgbClr val="000000"/>
          </p15:clr>
        </p15:guide>
        <p15:guide id="23" orient="horz" pos="1003">
          <p15:clr>
            <a:srgbClr val="000000"/>
          </p15:clr>
        </p15:guide>
        <p15:guide id="24" orient="horz" pos="504">
          <p15:clr>
            <a:srgbClr val="000000"/>
          </p15:clr>
        </p15:guide>
        <p15:guide id="25" orient="horz" pos="2818">
          <p15:clr>
            <a:srgbClr val="000000"/>
          </p15:clr>
        </p15:guide>
        <p15:guide id="26" orient="horz" pos="3317">
          <p15:clr>
            <a:srgbClr val="000000"/>
          </p15:clr>
        </p15:guide>
        <p15:guide id="28" pos="4180">
          <p15:clr>
            <a:srgbClr val="F26B43"/>
          </p15:clr>
        </p15:guide>
        <p15:guide id="29" pos="4679">
          <p15:clr>
            <a:srgbClr val="F26B43"/>
          </p15:clr>
        </p15:guide>
        <p15:guide id="30" pos="5178">
          <p15:clr>
            <a:srgbClr val="F26B43"/>
          </p15:clr>
        </p15:guide>
        <p15:guide id="31" pos="5677">
          <p15:clr>
            <a:srgbClr val="F26B43"/>
          </p15:clr>
        </p15:guide>
        <p15:guide id="32" pos="6176">
          <p15:clr>
            <a:srgbClr val="F26B43"/>
          </p15:clr>
        </p15:guide>
        <p15:guide id="33" pos="6675">
          <p15:clr>
            <a:srgbClr val="F26B43"/>
          </p15:clr>
        </p15:guide>
        <p15:guide id="34" pos="3500">
          <p15:clr>
            <a:srgbClr val="FBAE40"/>
          </p15:clr>
        </p15:guide>
        <p15:guide id="35" pos="3001">
          <p15:clr>
            <a:srgbClr val="FBAE40"/>
          </p15:clr>
        </p15:guide>
        <p15:guide id="36" pos="2502">
          <p15:clr>
            <a:srgbClr val="FBAE40"/>
          </p15:clr>
        </p15:guide>
        <p15:guide id="37" pos="2003">
          <p15:clr>
            <a:srgbClr val="FBAE40"/>
          </p15:clr>
        </p15:guide>
        <p15:guide id="38" pos="1504">
          <p15:clr>
            <a:srgbClr val="FBAE40"/>
          </p15:clr>
        </p15:guide>
        <p15:guide id="39" pos="1005">
          <p15:clr>
            <a:srgbClr val="FBAE40"/>
          </p15:clr>
        </p15:guide>
        <p15:guide id="40" orient="horz" pos="754">
          <p15:clr>
            <a:srgbClr val="FBAE40"/>
          </p15:clr>
        </p15:guide>
        <p15:guide id="41" orient="horz" pos="1253">
          <p15:clr>
            <a:srgbClr val="FBAE40"/>
          </p15:clr>
        </p15:guide>
        <p15:guide id="42" orient="horz" pos="1752">
          <p15:clr>
            <a:srgbClr val="FBAE40"/>
          </p15:clr>
        </p15:guide>
        <p15:guide id="43" orient="horz" pos="2568">
          <p15:clr>
            <a:srgbClr val="FBAE40"/>
          </p15:clr>
        </p15:guide>
        <p15:guide id="44" orient="horz" pos="3067">
          <p15:clr>
            <a:srgbClr val="FBAE40"/>
          </p15:clr>
        </p15:guide>
        <p15:guide id="45" orient="horz" pos="3566">
          <p15:clr>
            <a:srgbClr val="FBAE40"/>
          </p15:clr>
        </p15:guide>
        <p15:guide id="46" pos="6924">
          <p15:clr>
            <a:srgbClr val="000000"/>
          </p15:clr>
        </p15:guide>
        <p15:guide id="47" pos="7673">
          <p15:clr>
            <a:srgbClr val="FBAE40"/>
          </p15:clr>
        </p15:guide>
        <p15:guide id="49" pos="1255">
          <p15:clr>
            <a:srgbClr val="000000"/>
          </p15:clr>
        </p15:guide>
        <p15:guide id="50" pos="756">
          <p15:clr>
            <a:srgbClr val="000000"/>
          </p15:clr>
        </p15:guide>
        <p15:guide id="53" orient="horz" pos="3816">
          <p15:clr>
            <a:srgbClr val="000000"/>
          </p15:clr>
        </p15:guide>
        <p15:guide id="54" orient="horz" pos="4065">
          <p15:clr>
            <a:srgbClr val="FBAE40"/>
          </p15:clr>
        </p15:guide>
        <p15:guide id="55" orient="horz" pos="4315">
          <p15:clr>
            <a:srgbClr val="000000"/>
          </p15:clr>
        </p15:guide>
        <p15:guide id="56" orient="horz" pos="255">
          <p15:clr>
            <a:srgbClr val="FBAE40"/>
          </p15:clr>
        </p15:guide>
        <p15:guide id="57" orient="horz" pos="5">
          <p15:clr>
            <a:srgbClr val="000000"/>
          </p15:clr>
        </p15:guide>
        <p15:guide id="58" pos="7174">
          <p15:clr>
            <a:srgbClr val="F26B43"/>
          </p15:clr>
        </p15:guide>
        <p15:guide id="59" pos="7423">
          <p15:clr>
            <a:srgbClr val="000000"/>
          </p15:clr>
        </p15:guide>
        <p15:guide id="60" pos="506">
          <p15:clr>
            <a:srgbClr val="FBAE40"/>
          </p15:clr>
        </p15:guide>
        <p15:guide id="61" pos="257">
          <p15:clr>
            <a:srgbClr val="000000"/>
          </p15:clr>
        </p15:guide>
        <p15:guide id="62" pos="7">
          <p15:clr>
            <a:srgbClr val="FBAE40"/>
          </p15:clr>
        </p15:guide>
        <p15:guide id="63" pos="3931">
          <p15:clr>
            <a:srgbClr val="000000"/>
          </p15:clr>
        </p15:guide>
        <p15:guide id="64" orient="horz" pos="2319">
          <p15:clr>
            <a:srgbClr val="00000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a 7">
            <a:extLst>
              <a:ext uri="{FF2B5EF4-FFF2-40B4-BE49-F238E27FC236}">
                <a16:creationId xmlns:a16="http://schemas.microsoft.com/office/drawing/2014/main" id="{F7D19888-EA9B-1143-B53F-4801FB93F3A8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06800" y="6352142"/>
            <a:ext cx="838800" cy="444071"/>
          </a:xfrm>
          <a:prstGeom prst="rect">
            <a:avLst/>
          </a:prstGeom>
        </p:spPr>
      </p:pic>
      <p:sp>
        <p:nvSpPr>
          <p:cNvPr id="11" name="Symbol zastępczy tytułu 12"/>
          <p:cNvSpPr>
            <a:spLocks noGrp="1"/>
          </p:cNvSpPr>
          <p:nvPr>
            <p:ph type="title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pl-PL"/>
              <a:t>Nagłówek | Tytuł slajdu</a:t>
            </a:r>
          </a:p>
        </p:txBody>
      </p:sp>
      <p:sp>
        <p:nvSpPr>
          <p:cNvPr id="12" name="Symbol zastępczy tekstu 14"/>
          <p:cNvSpPr>
            <a:spLocks noGrp="1"/>
          </p:cNvSpPr>
          <p:nvPr>
            <p:ph type="body" idx="1"/>
          </p:nvPr>
        </p:nvSpPr>
        <p:spPr>
          <a:xfrm>
            <a:off x="407987" y="1592263"/>
            <a:ext cx="11198905" cy="446760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pl-PL"/>
              <a:t>Font Moderat JIT o rozmiarze 16 pkt. Kolor fontu – jasny szary. Wyrównanie do lewej strony.</a:t>
            </a:r>
          </a:p>
          <a:p>
            <a:pPr lvl="0"/>
            <a:endParaRPr lang="pl-PL"/>
          </a:p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elit, </a:t>
            </a:r>
            <a:r>
              <a:rPr lang="pl-PL" err="1"/>
              <a:t>sed</a:t>
            </a:r>
            <a:r>
              <a:rPr lang="pl-PL"/>
              <a:t> do </a:t>
            </a:r>
            <a:r>
              <a:rPr lang="pl-PL" err="1"/>
              <a:t>eiusmod</a:t>
            </a:r>
            <a:r>
              <a:rPr lang="pl-PL"/>
              <a:t> </a:t>
            </a:r>
            <a:r>
              <a:rPr lang="pl-PL" err="1"/>
              <a:t>tempor</a:t>
            </a:r>
            <a:r>
              <a:rPr lang="pl-PL"/>
              <a:t>.</a:t>
            </a:r>
          </a:p>
          <a:p>
            <a:pPr lvl="1"/>
            <a:r>
              <a:rPr lang="pl-PL"/>
              <a:t>Ut </a:t>
            </a:r>
            <a:r>
              <a:rPr lang="pl-PL" err="1"/>
              <a:t>enim</a:t>
            </a:r>
            <a:r>
              <a:rPr lang="pl-PL"/>
              <a:t> ad </a:t>
            </a:r>
            <a:r>
              <a:rPr lang="pl-PL" err="1"/>
              <a:t>minim</a:t>
            </a:r>
            <a:r>
              <a:rPr lang="pl-PL"/>
              <a:t> </a:t>
            </a:r>
            <a:r>
              <a:rPr lang="pl-PL" err="1"/>
              <a:t>veniam</a:t>
            </a:r>
            <a:r>
              <a:rPr lang="pl-PL"/>
              <a:t>, </a:t>
            </a:r>
            <a:r>
              <a:rPr lang="pl-PL" err="1"/>
              <a:t>quis</a:t>
            </a:r>
            <a:r>
              <a:rPr lang="pl-PL"/>
              <a:t> </a:t>
            </a:r>
            <a:r>
              <a:rPr lang="pl-PL" err="1"/>
              <a:t>nostrud</a:t>
            </a:r>
            <a:r>
              <a:rPr lang="pl-PL"/>
              <a:t> </a:t>
            </a:r>
            <a:r>
              <a:rPr lang="pl-PL" err="1"/>
              <a:t>exercitation</a:t>
            </a:r>
            <a:endParaRPr lang="pl-PL"/>
          </a:p>
          <a:p>
            <a:pPr lvl="1"/>
            <a:r>
              <a:rPr lang="pl-PL" err="1"/>
              <a:t>Ullamco</a:t>
            </a:r>
            <a:r>
              <a:rPr lang="pl-PL"/>
              <a:t> </a:t>
            </a:r>
            <a:r>
              <a:rPr lang="pl-PL" err="1"/>
              <a:t>laboris</a:t>
            </a:r>
            <a:r>
              <a:rPr lang="pl-PL"/>
              <a:t> </a:t>
            </a:r>
            <a:r>
              <a:rPr lang="pl-PL" err="1"/>
              <a:t>nisi</a:t>
            </a:r>
            <a:r>
              <a:rPr lang="pl-PL"/>
              <a:t> </a:t>
            </a:r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aliquip</a:t>
            </a:r>
            <a:r>
              <a:rPr lang="pl-PL"/>
              <a:t> ex </a:t>
            </a:r>
            <a:r>
              <a:rPr lang="pl-PL" err="1"/>
              <a:t>ea</a:t>
            </a:r>
            <a:r>
              <a:rPr lang="pl-PL"/>
              <a:t> </a:t>
            </a:r>
            <a:r>
              <a:rPr lang="pl-PL" err="1"/>
              <a:t>commodo</a:t>
            </a:r>
            <a:r>
              <a:rPr lang="pl-PL"/>
              <a:t> </a:t>
            </a:r>
            <a:r>
              <a:rPr lang="pl-PL" err="1"/>
              <a:t>consequat</a:t>
            </a:r>
            <a:endParaRPr lang="pl-PL"/>
          </a:p>
          <a:p>
            <a:pPr lvl="1"/>
            <a:r>
              <a:rPr lang="pl-PL" err="1"/>
              <a:t>Duis</a:t>
            </a:r>
            <a:r>
              <a:rPr lang="pl-PL"/>
              <a:t> </a:t>
            </a:r>
            <a:r>
              <a:rPr lang="pl-PL" err="1"/>
              <a:t>aute</a:t>
            </a:r>
            <a:r>
              <a:rPr lang="pl-PL"/>
              <a:t> </a:t>
            </a:r>
            <a:r>
              <a:rPr lang="pl-PL" err="1"/>
              <a:t>irure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in </a:t>
            </a:r>
            <a:r>
              <a:rPr lang="pl-PL" err="1"/>
              <a:t>reprehenderit</a:t>
            </a:r>
            <a:r>
              <a:rPr lang="pl-PL"/>
              <a:t> in </a:t>
            </a:r>
            <a:r>
              <a:rPr lang="pl-PL" err="1"/>
              <a:t>voluptate</a:t>
            </a:r>
            <a:r>
              <a:rPr lang="pl-PL"/>
              <a:t> </a:t>
            </a:r>
            <a:r>
              <a:rPr lang="pl-PL" err="1"/>
              <a:t>velit</a:t>
            </a:r>
            <a:endParaRPr lang="pl-PL"/>
          </a:p>
        </p:txBody>
      </p:sp>
      <p:sp>
        <p:nvSpPr>
          <p:cNvPr id="6" name="Symbol zastępczy numeru slajdu 2">
            <a:extLst>
              <a:ext uri="{FF2B5EF4-FFF2-40B4-BE49-F238E27FC236}">
                <a16:creationId xmlns:a16="http://schemas.microsoft.com/office/drawing/2014/main" id="{36DB130A-9C7B-FD42-BA1F-B7B87ACEB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08535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41" r:id="rId3"/>
    <p:sldLayoutId id="2147483876" r:id="rId4"/>
    <p:sldLayoutId id="2147483842" r:id="rId5"/>
    <p:sldLayoutId id="2147483871" r:id="rId6"/>
    <p:sldLayoutId id="2147483873" r:id="rId7"/>
    <p:sldLayoutId id="2147483843" r:id="rId8"/>
    <p:sldLayoutId id="2147483851" r:id="rId9"/>
    <p:sldLayoutId id="2147483855" r:id="rId10"/>
    <p:sldLayoutId id="2147483845" r:id="rId11"/>
    <p:sldLayoutId id="2147483859" r:id="rId12"/>
    <p:sldLayoutId id="2147483860" r:id="rId13"/>
    <p:sldLayoutId id="2147483867" r:id="rId14"/>
    <p:sldLayoutId id="2147483869" r:id="rId15"/>
    <p:sldLayoutId id="2147483861" r:id="rId16"/>
    <p:sldLayoutId id="2147483846" r:id="rId17"/>
    <p:sldLayoutId id="2147483865" r:id="rId18"/>
    <p:sldLayoutId id="2147483863" r:id="rId19"/>
  </p:sldLayoutIdLst>
  <p:hf hdr="0" dt="0"/>
  <p:txStyles>
    <p:titleStyle>
      <a:lvl1pPr algn="l" defTabSz="914400" rtl="0" eaLnBrk="1" latinLnBrk="0" hangingPunct="1">
        <a:lnSpc>
          <a:spcPts val="4500"/>
        </a:lnSpc>
        <a:spcBef>
          <a:spcPct val="0"/>
        </a:spcBef>
        <a:buNone/>
        <a:defRPr sz="3000" b="1" i="0" kern="1200" spc="0" baseline="0">
          <a:solidFill>
            <a:srgbClr val="FFD242"/>
          </a:solidFill>
          <a:latin typeface="Moderat JIT" pitchFamily="2" charset="0"/>
          <a:ea typeface="Moderat JIT" pitchFamily="2" charset="0"/>
          <a:cs typeface="Moderat JIT" pitchFamily="2" charset="0"/>
        </a:defRPr>
      </a:lvl1pPr>
    </p:titleStyle>
    <p:bodyStyle>
      <a:lvl1pPr marL="0" indent="0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FontTx/>
        <a:buNone/>
        <a:defRPr sz="1600" b="0" i="0" kern="1200">
          <a:solidFill>
            <a:schemeClr val="bg1"/>
          </a:solidFill>
          <a:latin typeface="Moderat JIT" pitchFamily="2" charset="0"/>
          <a:ea typeface="Moderat JIT" pitchFamily="2" charset="0"/>
          <a:cs typeface="Arial" panose="020B0604020202020204" pitchFamily="34" charset="0"/>
        </a:defRPr>
      </a:lvl1pPr>
      <a:lvl2pPr marL="363538" indent="-239713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Clr>
          <a:srgbClr val="FFD242"/>
        </a:buClr>
        <a:buFont typeface="Courier New" panose="02070309020205020404" pitchFamily="49" charset="0"/>
        <a:buChar char="o"/>
        <a:tabLst/>
        <a:defRPr sz="1600" b="0" i="0" kern="1200">
          <a:solidFill>
            <a:schemeClr val="bg1"/>
          </a:solidFill>
          <a:latin typeface="Moderat JIT" pitchFamily="2" charset="0"/>
          <a:ea typeface="Moderat JIT" pitchFamily="2" charset="0"/>
          <a:cs typeface="Moderat JIT" pitchFamily="2" charset="0"/>
        </a:defRPr>
      </a:lvl2pPr>
      <a:lvl3pPr marL="11430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01">
          <p15:clr>
            <a:srgbClr val="000000"/>
          </p15:clr>
        </p15:guide>
        <p15:guide id="2" pos="3250">
          <p15:clr>
            <a:srgbClr val="000000"/>
          </p15:clr>
        </p15:guide>
        <p15:guide id="3" pos="2252">
          <p15:clr>
            <a:srgbClr val="000000"/>
          </p15:clr>
        </p15:guide>
        <p15:guide id="11" pos="4929">
          <p15:clr>
            <a:srgbClr val="000000"/>
          </p15:clr>
        </p15:guide>
        <p15:guide id="12" pos="3749">
          <p15:clr>
            <a:srgbClr val="000000"/>
          </p15:clr>
        </p15:guide>
        <p15:guide id="13" pos="4430">
          <p15:clr>
            <a:srgbClr val="000000"/>
          </p15:clr>
        </p15:guide>
        <p15:guide id="14" pos="5428">
          <p15:clr>
            <a:srgbClr val="000000"/>
          </p15:clr>
        </p15:guide>
        <p15:guide id="15" pos="5927">
          <p15:clr>
            <a:srgbClr val="000000"/>
          </p15:clr>
        </p15:guide>
        <p15:guide id="16" pos="6425">
          <p15:clr>
            <a:srgbClr val="000000"/>
          </p15:clr>
        </p15:guide>
        <p15:guide id="18" pos="2751">
          <p15:clr>
            <a:srgbClr val="000000"/>
          </p15:clr>
        </p15:guide>
        <p15:guide id="19" pos="1753">
          <p15:clr>
            <a:srgbClr val="000000"/>
          </p15:clr>
        </p15:guide>
        <p15:guide id="22" orient="horz" pos="1502">
          <p15:clr>
            <a:srgbClr val="000000"/>
          </p15:clr>
        </p15:guide>
        <p15:guide id="23" orient="horz" pos="1003">
          <p15:clr>
            <a:srgbClr val="000000"/>
          </p15:clr>
        </p15:guide>
        <p15:guide id="24" orient="horz" pos="504">
          <p15:clr>
            <a:srgbClr val="000000"/>
          </p15:clr>
        </p15:guide>
        <p15:guide id="25" orient="horz" pos="2818">
          <p15:clr>
            <a:srgbClr val="000000"/>
          </p15:clr>
        </p15:guide>
        <p15:guide id="26" orient="horz" pos="3317">
          <p15:clr>
            <a:srgbClr val="000000"/>
          </p15:clr>
        </p15:guide>
        <p15:guide id="28" pos="4180">
          <p15:clr>
            <a:srgbClr val="F26B43"/>
          </p15:clr>
        </p15:guide>
        <p15:guide id="29" pos="4679">
          <p15:clr>
            <a:srgbClr val="F26B43"/>
          </p15:clr>
        </p15:guide>
        <p15:guide id="30" pos="5178">
          <p15:clr>
            <a:srgbClr val="F26B43"/>
          </p15:clr>
        </p15:guide>
        <p15:guide id="31" pos="5677">
          <p15:clr>
            <a:srgbClr val="F26B43"/>
          </p15:clr>
        </p15:guide>
        <p15:guide id="32" pos="6176">
          <p15:clr>
            <a:srgbClr val="F26B43"/>
          </p15:clr>
        </p15:guide>
        <p15:guide id="33" pos="6675">
          <p15:clr>
            <a:srgbClr val="F26B43"/>
          </p15:clr>
        </p15:guide>
        <p15:guide id="34" pos="3500">
          <p15:clr>
            <a:srgbClr val="FBAE40"/>
          </p15:clr>
        </p15:guide>
        <p15:guide id="35" pos="3001">
          <p15:clr>
            <a:srgbClr val="FBAE40"/>
          </p15:clr>
        </p15:guide>
        <p15:guide id="36" pos="2502">
          <p15:clr>
            <a:srgbClr val="FBAE40"/>
          </p15:clr>
        </p15:guide>
        <p15:guide id="37" pos="2003">
          <p15:clr>
            <a:srgbClr val="FBAE40"/>
          </p15:clr>
        </p15:guide>
        <p15:guide id="38" pos="1504">
          <p15:clr>
            <a:srgbClr val="FBAE40"/>
          </p15:clr>
        </p15:guide>
        <p15:guide id="39" pos="1005">
          <p15:clr>
            <a:srgbClr val="FBAE40"/>
          </p15:clr>
        </p15:guide>
        <p15:guide id="40" orient="horz" pos="754">
          <p15:clr>
            <a:srgbClr val="FBAE40"/>
          </p15:clr>
        </p15:guide>
        <p15:guide id="41" orient="horz" pos="1253">
          <p15:clr>
            <a:srgbClr val="FBAE40"/>
          </p15:clr>
        </p15:guide>
        <p15:guide id="42" orient="horz" pos="1752">
          <p15:clr>
            <a:srgbClr val="FBAE40"/>
          </p15:clr>
        </p15:guide>
        <p15:guide id="43" orient="horz" pos="2568">
          <p15:clr>
            <a:srgbClr val="FBAE40"/>
          </p15:clr>
        </p15:guide>
        <p15:guide id="44" orient="horz" pos="3067">
          <p15:clr>
            <a:srgbClr val="FBAE40"/>
          </p15:clr>
        </p15:guide>
        <p15:guide id="45" orient="horz" pos="3566">
          <p15:clr>
            <a:srgbClr val="FBAE40"/>
          </p15:clr>
        </p15:guide>
        <p15:guide id="46" pos="6924">
          <p15:clr>
            <a:srgbClr val="000000"/>
          </p15:clr>
        </p15:guide>
        <p15:guide id="47" pos="7673">
          <p15:clr>
            <a:srgbClr val="FBAE40"/>
          </p15:clr>
        </p15:guide>
        <p15:guide id="49" pos="1255">
          <p15:clr>
            <a:srgbClr val="000000"/>
          </p15:clr>
        </p15:guide>
        <p15:guide id="50" pos="756">
          <p15:clr>
            <a:srgbClr val="000000"/>
          </p15:clr>
        </p15:guide>
        <p15:guide id="53" orient="horz" pos="3816">
          <p15:clr>
            <a:srgbClr val="000000"/>
          </p15:clr>
        </p15:guide>
        <p15:guide id="54" orient="horz" pos="4065">
          <p15:clr>
            <a:srgbClr val="FBAE40"/>
          </p15:clr>
        </p15:guide>
        <p15:guide id="55" orient="horz" pos="4315">
          <p15:clr>
            <a:srgbClr val="000000"/>
          </p15:clr>
        </p15:guide>
        <p15:guide id="56" orient="horz" pos="255">
          <p15:clr>
            <a:srgbClr val="FBAE40"/>
          </p15:clr>
        </p15:guide>
        <p15:guide id="57" orient="horz" pos="5">
          <p15:clr>
            <a:srgbClr val="000000"/>
          </p15:clr>
        </p15:guide>
        <p15:guide id="58" pos="7174">
          <p15:clr>
            <a:srgbClr val="F26B43"/>
          </p15:clr>
        </p15:guide>
        <p15:guide id="59" pos="7423">
          <p15:clr>
            <a:srgbClr val="000000"/>
          </p15:clr>
        </p15:guide>
        <p15:guide id="60" pos="506">
          <p15:clr>
            <a:srgbClr val="FBAE40"/>
          </p15:clr>
        </p15:guide>
        <p15:guide id="61" pos="257">
          <p15:clr>
            <a:srgbClr val="000000"/>
          </p15:clr>
        </p15:guide>
        <p15:guide id="62" pos="7">
          <p15:clr>
            <a:srgbClr val="FBAE40"/>
          </p15:clr>
        </p15:guide>
        <p15:guide id="63" pos="3931">
          <p15:clr>
            <a:srgbClr val="000000"/>
          </p15:clr>
        </p15:guide>
        <p15:guide id="64" orient="horz" pos="2319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sandbox.io/s/xenodochial-kirch-ltyg9" TargetMode="External"/><Relationship Id="rId2" Type="http://schemas.openxmlformats.org/officeDocument/2006/relationships/hyperlink" Target="https://reactjs.org/docs/hooks-overview.html" TargetMode="Externa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ssinjs.org/?v=v10.0.0#react-jss-exampl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pokemontcg.i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codesandbox.io/s/sweet-newton-l4rrt" TargetMode="Externa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D2A23E08-6DF0-3B4A-815E-BC818C5E8F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</a:t>
            </a:fld>
            <a:endParaRPr lang="pl-PL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56943E8-D734-0948-9E78-EDD6E1633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76" y="2395111"/>
            <a:ext cx="12193078" cy="1362094"/>
          </a:xfrm>
        </p:spPr>
        <p:txBody>
          <a:bodyPr/>
          <a:lstStyle/>
          <a:p>
            <a:pPr algn="ctr"/>
            <a:br>
              <a:rPr lang="pl-PL" sz="9600">
                <a:latin typeface="Moderat JIT"/>
              </a:rPr>
            </a:br>
            <a:r>
              <a:rPr lang="pl-PL" sz="9600">
                <a:latin typeface="Moderat JIT"/>
              </a:rPr>
              <a:t>&lt; </a:t>
            </a:r>
            <a:r>
              <a:rPr lang="pl-PL" sz="9600">
                <a:solidFill>
                  <a:schemeClr val="bg1"/>
                </a:solidFill>
                <a:latin typeface="Moderat JIT"/>
              </a:rPr>
              <a:t>React </a:t>
            </a:r>
            <a:r>
              <a:rPr lang="pl-PL" sz="9600">
                <a:latin typeface="Moderat JIT"/>
              </a:rPr>
              <a:t>/&gt;</a:t>
            </a:r>
            <a:endParaRPr lang="pl-PL" sz="9600"/>
          </a:p>
        </p:txBody>
      </p:sp>
    </p:spTree>
    <p:extLst>
      <p:ext uri="{BB962C8B-B14F-4D97-AF65-F5344CB8AC3E}">
        <p14:creationId xmlns:p14="http://schemas.microsoft.com/office/powerpoint/2010/main" val="1583696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1EFA18-D43A-438D-AFD8-F6D1FFD52E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10</a:t>
            </a:fld>
            <a:endParaRPr lang="pl-P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B5C38F-2B5C-4A4C-AAE6-287F8D0D0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Moderat JIT"/>
              </a:rPr>
              <a:t>Higher order component ( HOC )</a:t>
            </a:r>
            <a:endParaRPr lang="en-GB"/>
          </a:p>
        </p:txBody>
      </p:sp>
      <p:pic>
        <p:nvPicPr>
          <p:cNvPr id="5" name="Picture 5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B728104B-10DE-4EDA-BDE3-3F23C9049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619" y="1589963"/>
            <a:ext cx="5928121" cy="446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860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26D968-BD2A-46FB-BA28-796C82A01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11</a:t>
            </a:fld>
            <a:endParaRPr lang="pl-P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BD0A071-5BAD-4D46-B678-1ABAE6FB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Moderat JIT"/>
              </a:rPr>
              <a:t>Render children prop</a:t>
            </a:r>
            <a:endParaRPr lang="en-GB"/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75AD20C-9174-462C-B6C2-A86C4B4E8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026" y="1593848"/>
            <a:ext cx="4933949" cy="447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07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B568F7-5245-435A-AF6E-E11DD1AF3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12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D3A294-0D08-400C-B1C9-21CDAF77B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Moderat JIT"/>
              </a:rPr>
              <a:t>React hooks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CC5D88-1E2A-4026-AA6C-B8EDF3FD38C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r>
              <a:rPr lang="en-GB">
                <a:latin typeface="Moderat JIT"/>
                <a:cs typeface="Arial"/>
              </a:rPr>
              <a:t>Complete overhaul of building react applications</a:t>
            </a:r>
          </a:p>
          <a:p>
            <a:r>
              <a:rPr lang="en-GB">
                <a:latin typeface="Moderat JIT"/>
                <a:cs typeface="Arial"/>
              </a:rPr>
              <a:t>State hook</a:t>
            </a:r>
            <a:endParaRPr lang="en-GB"/>
          </a:p>
          <a:p>
            <a:r>
              <a:rPr lang="en-GB">
                <a:latin typeface="Moderat JIT"/>
                <a:cs typeface="Arial"/>
              </a:rPr>
              <a:t>Effect hook</a:t>
            </a:r>
          </a:p>
          <a:p>
            <a:r>
              <a:rPr lang="en-GB">
                <a:latin typeface="Moderat JIT"/>
                <a:cs typeface="Arial"/>
              </a:rPr>
              <a:t>Callback hook</a:t>
            </a:r>
          </a:p>
          <a:p>
            <a:r>
              <a:rPr lang="en-GB">
                <a:latin typeface="Moderat JIT"/>
                <a:cs typeface="Arial"/>
              </a:rPr>
              <a:t>Memoisation hook</a:t>
            </a:r>
          </a:p>
          <a:p>
            <a:r>
              <a:rPr lang="en-GB">
                <a:latin typeface="Moderat JIT"/>
                <a:cs typeface="Arial"/>
              </a:rPr>
              <a:t>Custom hooks</a:t>
            </a:r>
          </a:p>
          <a:p>
            <a:r>
              <a:rPr lang="en-GB">
                <a:hlinkClick r:id="rId2"/>
              </a:rPr>
              <a:t>https://reactjs.org/docs/hooks-overview.html</a:t>
            </a:r>
          </a:p>
          <a:p>
            <a:r>
              <a:rPr lang="en-GB">
                <a:hlinkClick r:id="rId3"/>
              </a:rPr>
              <a:t>https://codesandbox.io/s/xenodochial-kirch-ltyg9</a:t>
            </a:r>
            <a:endParaRPr lang="en-GB"/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9948195-A174-4A09-8E31-F1F34D6CB766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tretch>
            <a:fillRect/>
          </a:stretch>
        </p:blipFill>
        <p:spPr>
          <a:xfrm>
            <a:off x="7558353" y="1654363"/>
            <a:ext cx="2657475" cy="4343400"/>
          </a:xfrm>
        </p:spPr>
      </p:pic>
    </p:spTree>
    <p:extLst>
      <p:ext uri="{BB962C8B-B14F-4D97-AF65-F5344CB8AC3E}">
        <p14:creationId xmlns:p14="http://schemas.microsoft.com/office/powerpoint/2010/main" val="1061674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2B25AE-128B-48AC-99B3-2C03354FE8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13</a:t>
            </a:fld>
            <a:endParaRPr lang="pl-PL"/>
          </a:p>
        </p:txBody>
      </p:sp>
      <p:sp>
        <p:nvSpPr>
          <p:cNvPr id="6" name="Google Shape;247;p38">
            <a:extLst>
              <a:ext uri="{FF2B5EF4-FFF2-40B4-BE49-F238E27FC236}">
                <a16:creationId xmlns:a16="http://schemas.microsoft.com/office/drawing/2014/main" id="{1C711320-7666-4EEB-9CDD-90BC60C376CC}"/>
              </a:ext>
            </a:extLst>
          </p:cNvPr>
          <p:cNvSpPr txBox="1"/>
          <p:nvPr/>
        </p:nvSpPr>
        <p:spPr>
          <a:xfrm>
            <a:off x="4049925" y="635825"/>
            <a:ext cx="2864100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49;p38">
            <a:extLst>
              <a:ext uri="{FF2B5EF4-FFF2-40B4-BE49-F238E27FC236}">
                <a16:creationId xmlns:a16="http://schemas.microsoft.com/office/drawing/2014/main" id="{23F9109C-F4CF-466C-A042-0E0A58D2002B}"/>
              </a:ext>
            </a:extLst>
          </p:cNvPr>
          <p:cNvSpPr txBox="1"/>
          <p:nvPr/>
        </p:nvSpPr>
        <p:spPr>
          <a:xfrm>
            <a:off x="628495" y="329722"/>
            <a:ext cx="5877897" cy="6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3200">
                <a:solidFill>
                  <a:schemeClr val="accent5"/>
                </a:solidFill>
                <a:latin typeface="Moderat JIT"/>
                <a:sym typeface="Open Sans"/>
              </a:rPr>
              <a:t>One way data flow</a:t>
            </a:r>
            <a:endParaRPr lang="en-US" sz="3200">
              <a:solidFill>
                <a:schemeClr val="accent5"/>
              </a:solidFill>
              <a:latin typeface="Moderat JIT"/>
            </a:endParaRPr>
          </a:p>
        </p:txBody>
      </p:sp>
      <p:sp>
        <p:nvSpPr>
          <p:cNvPr id="10" name="Google Shape;253;p38">
            <a:extLst>
              <a:ext uri="{FF2B5EF4-FFF2-40B4-BE49-F238E27FC236}">
                <a16:creationId xmlns:a16="http://schemas.microsoft.com/office/drawing/2014/main" id="{6E06A187-062D-47C7-B306-A3512F3A34B7}"/>
              </a:ext>
            </a:extLst>
          </p:cNvPr>
          <p:cNvSpPr txBox="1"/>
          <p:nvPr/>
        </p:nvSpPr>
        <p:spPr>
          <a:xfrm>
            <a:off x="626873" y="2394540"/>
            <a:ext cx="3029400" cy="2171143"/>
          </a:xfrm>
          <a:prstGeom prst="rect">
            <a:avLst/>
          </a:prstGeom>
          <a:solidFill>
            <a:schemeClr val="accent4"/>
          </a:solidFill>
          <a:ln w="9525" cap="flat" cmpd="sng">
            <a:noFill/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Grandparent</a:t>
            </a: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50000"/>
              </a:lnSpc>
              <a:buSzPts val="1100"/>
            </a:pP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 const </a:t>
            </a:r>
            <a:r>
              <a:rPr lang="en" sz="9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handleNameClick </a:t>
            </a: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= (</a:t>
            </a:r>
            <a:r>
              <a:rPr lang="en" sz="9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arg</a:t>
            </a: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)=&gt;{...}</a:t>
            </a:r>
            <a:endParaRPr lang="en" sz="900">
              <a:solidFill>
                <a:srgbClr val="FFFFFF"/>
              </a:solidFill>
              <a:latin typeface="Courier New"/>
              <a:ea typeface="Courier New"/>
              <a:cs typeface="Courier New"/>
            </a:endParaRPr>
          </a:p>
          <a:p>
            <a:pPr>
              <a:lnSpc>
                <a:spcPct val="150000"/>
              </a:lnSpc>
              <a:buSzPts val="1100"/>
            </a:pP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lang="en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50000"/>
              </a:lnSpc>
              <a:buSzPts val="1100"/>
            </a:pP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   </a:t>
            </a:r>
            <a:r>
              <a:rPr lang="en" sz="9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Parent</a:t>
            </a:r>
            <a:endParaRPr sz="9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50000"/>
              </a:lnSpc>
              <a:buSzPts val="1100"/>
            </a:pP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   </a:t>
            </a:r>
            <a:r>
              <a:rPr lang="en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"Sara"</a:t>
            </a:r>
            <a:endParaRPr sz="900">
              <a:solidFill>
                <a:srgbClr val="CE917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50000"/>
              </a:lnSpc>
              <a:buSzPts val="1100"/>
            </a:pP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   </a:t>
            </a:r>
            <a:r>
              <a:rPr lang="en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onNameClick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handleNameClick</a:t>
            </a:r>
            <a:r>
              <a:rPr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50000"/>
              </a:lnSpc>
              <a:buSzPts val="1100"/>
            </a:pP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   </a:t>
            </a:r>
            <a:r>
              <a:rPr lang="en" sz="9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9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)</a:t>
            </a:r>
            <a:endParaRPr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54;p38">
            <a:extLst>
              <a:ext uri="{FF2B5EF4-FFF2-40B4-BE49-F238E27FC236}">
                <a16:creationId xmlns:a16="http://schemas.microsoft.com/office/drawing/2014/main" id="{0E971A85-46DF-42D2-B807-2F2DEC74D69C}"/>
              </a:ext>
            </a:extLst>
          </p:cNvPr>
          <p:cNvSpPr txBox="1"/>
          <p:nvPr/>
        </p:nvSpPr>
        <p:spPr>
          <a:xfrm>
            <a:off x="4376401" y="2396438"/>
            <a:ext cx="3149400" cy="1913700"/>
          </a:xfrm>
          <a:prstGeom prst="rect">
            <a:avLst/>
          </a:prstGeom>
          <a:solidFill>
            <a:schemeClr val="accent4"/>
          </a:solidFill>
          <a:ln w="9525" cap="flat" cmpd="sng">
            <a:noFill/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Parent</a:t>
            </a: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50000"/>
              </a:lnSpc>
              <a:buSzPts val="1100"/>
            </a:pP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lang="en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50000"/>
              </a:lnSpc>
              <a:buSzPts val="1100"/>
            </a:pP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   </a:t>
            </a:r>
            <a:r>
              <a:rPr lang="en" sz="9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Child</a:t>
            </a:r>
            <a:endParaRPr sz="9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50000"/>
              </a:lnSpc>
              <a:buSzPts val="1100"/>
            </a:pP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   </a:t>
            </a:r>
            <a:r>
              <a:rPr lang="en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50000"/>
              </a:lnSpc>
              <a:buSzPts val="1100"/>
            </a:pP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   </a:t>
            </a:r>
            <a:r>
              <a:rPr lang="en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onNameClick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handleNameClick</a:t>
            </a:r>
            <a:r>
              <a:rPr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50000"/>
              </a:lnSpc>
              <a:buSzPts val="1100"/>
            </a:pP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   </a:t>
            </a:r>
            <a:r>
              <a:rPr lang="en" sz="9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9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)</a:t>
            </a:r>
            <a:endParaRPr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" name="Google Shape;256;p38">
            <a:extLst>
              <a:ext uri="{FF2B5EF4-FFF2-40B4-BE49-F238E27FC236}">
                <a16:creationId xmlns:a16="http://schemas.microsoft.com/office/drawing/2014/main" id="{B0926A23-9832-4303-9056-25076A44B0EF}"/>
              </a:ext>
            </a:extLst>
          </p:cNvPr>
          <p:cNvSpPr txBox="1"/>
          <p:nvPr/>
        </p:nvSpPr>
        <p:spPr>
          <a:xfrm>
            <a:off x="8245089" y="2393223"/>
            <a:ext cx="3149400" cy="1827000"/>
          </a:xfrm>
          <a:prstGeom prst="rect">
            <a:avLst/>
          </a:prstGeom>
          <a:solidFill>
            <a:schemeClr val="accent4"/>
          </a:solidFill>
          <a:ln w="9525" cap="flat" cmpd="sng">
            <a:noFill/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Child</a:t>
            </a: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50000"/>
              </a:lnSpc>
            </a:pP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lang="en" sz="90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endParaRPr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50000"/>
              </a:lnSpc>
            </a:pP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   </a:t>
            </a:r>
            <a:r>
              <a:rPr lang="en" sz="9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className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"itemContainer"</a:t>
            </a:r>
            <a:r>
              <a:rPr lang="en" sz="9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50000"/>
              </a:lnSpc>
            </a:pP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     </a:t>
            </a:r>
            <a:r>
              <a:rPr lang="en" sz="9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" sz="9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9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" sz="9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50000"/>
              </a:lnSpc>
            </a:pP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     </a:t>
            </a:r>
            <a:r>
              <a:rPr lang="en" sz="9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onClick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 sz="900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props</a:t>
            </a:r>
            <a:r>
              <a:rPr lang="en" sz="90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onNameClick</a:t>
            </a:r>
            <a:r>
              <a:rPr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9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>
              <a:lnSpc>
                <a:spcPct val="150000"/>
              </a:lnSpc>
            </a:pP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   </a:t>
            </a:r>
            <a:r>
              <a:rPr lang="en" sz="9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 sz="90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div</a:t>
            </a:r>
            <a:r>
              <a:rPr lang="en" sz="90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)</a:t>
            </a:r>
            <a:endParaRPr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4F025C-2A30-45AC-AFC4-C713302C0841}"/>
              </a:ext>
            </a:extLst>
          </p:cNvPr>
          <p:cNvCxnSpPr/>
          <p:nvPr/>
        </p:nvCxnSpPr>
        <p:spPr>
          <a:xfrm>
            <a:off x="3711005" y="3154159"/>
            <a:ext cx="614810" cy="2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24BEFAB-5D5A-47FB-A4AD-BCFABBB1E7FC}"/>
              </a:ext>
            </a:extLst>
          </p:cNvPr>
          <p:cNvCxnSpPr>
            <a:cxnSpLocks/>
          </p:cNvCxnSpPr>
          <p:nvPr/>
        </p:nvCxnSpPr>
        <p:spPr>
          <a:xfrm>
            <a:off x="7573108" y="3154158"/>
            <a:ext cx="614810" cy="2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76E3FC8-4E12-4ECE-AFE3-320104CD7770}"/>
              </a:ext>
            </a:extLst>
          </p:cNvPr>
          <p:cNvSpPr txBox="1"/>
          <p:nvPr/>
        </p:nvSpPr>
        <p:spPr>
          <a:xfrm>
            <a:off x="3668916" y="2789684"/>
            <a:ext cx="75679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1400">
                <a:solidFill>
                  <a:schemeClr val="accent5"/>
                </a:solidFill>
              </a:rPr>
              <a:t>props</a:t>
            </a:r>
            <a:endParaRPr lang="en-US" sz="1400">
              <a:solidFill>
                <a:schemeClr val="accent5"/>
              </a:solidFill>
              <a:cs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80A09D-9B88-42E9-900E-1D8084328119}"/>
              </a:ext>
            </a:extLst>
          </p:cNvPr>
          <p:cNvSpPr txBox="1"/>
          <p:nvPr/>
        </p:nvSpPr>
        <p:spPr>
          <a:xfrm>
            <a:off x="7550964" y="2790092"/>
            <a:ext cx="82191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rgbClr val="FFD241"/>
                </a:solidFill>
              </a:rPr>
              <a:t>props</a:t>
            </a:r>
            <a:r>
              <a:rPr lang="en-GB" sz="1400">
                <a:cs typeface="Arial"/>
              </a:rPr>
              <a:t>​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43D500A-35AA-4169-A5A0-008F3A16E2EF}"/>
              </a:ext>
            </a:extLst>
          </p:cNvPr>
          <p:cNvCxnSpPr/>
          <p:nvPr/>
        </p:nvCxnSpPr>
        <p:spPr>
          <a:xfrm flipH="1" flipV="1">
            <a:off x="3732335" y="3546720"/>
            <a:ext cx="564010" cy="3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B3791FF-3231-4D6C-AD1B-4F4C29F837B7}"/>
              </a:ext>
            </a:extLst>
          </p:cNvPr>
          <p:cNvCxnSpPr>
            <a:cxnSpLocks/>
          </p:cNvCxnSpPr>
          <p:nvPr/>
        </p:nvCxnSpPr>
        <p:spPr>
          <a:xfrm flipH="1" flipV="1">
            <a:off x="7574899" y="3546720"/>
            <a:ext cx="564010" cy="3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">
            <a:extLst>
              <a:ext uri="{FF2B5EF4-FFF2-40B4-BE49-F238E27FC236}">
                <a16:creationId xmlns:a16="http://schemas.microsoft.com/office/drawing/2014/main" id="{56F62BCE-5278-4F1C-906F-2E96C4EEBBBB}"/>
              </a:ext>
            </a:extLst>
          </p:cNvPr>
          <p:cNvSpPr txBox="1"/>
          <p:nvPr/>
        </p:nvSpPr>
        <p:spPr>
          <a:xfrm>
            <a:off x="3668916" y="3649377"/>
            <a:ext cx="756790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400">
                <a:solidFill>
                  <a:schemeClr val="accent5"/>
                </a:solidFill>
              </a:rPr>
              <a:t>event</a:t>
            </a:r>
            <a:endParaRPr lang="en-US" sz="1400">
              <a:solidFill>
                <a:schemeClr val="accent5"/>
              </a:solidFill>
              <a:cs typeface="Arial"/>
            </a:endParaRPr>
          </a:p>
        </p:txBody>
      </p:sp>
      <p:sp>
        <p:nvSpPr>
          <p:cNvPr id="27" name="TextBox 1">
            <a:extLst>
              <a:ext uri="{FF2B5EF4-FFF2-40B4-BE49-F238E27FC236}">
                <a16:creationId xmlns:a16="http://schemas.microsoft.com/office/drawing/2014/main" id="{3BF777B6-5A49-49F8-BF20-BCB06AC15C29}"/>
              </a:ext>
            </a:extLst>
          </p:cNvPr>
          <p:cNvSpPr txBox="1"/>
          <p:nvPr/>
        </p:nvSpPr>
        <p:spPr>
          <a:xfrm>
            <a:off x="7550557" y="3714505"/>
            <a:ext cx="756790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400">
                <a:solidFill>
                  <a:schemeClr val="accent5"/>
                </a:solidFill>
              </a:rPr>
              <a:t>event</a:t>
            </a:r>
            <a:endParaRPr lang="en-US" sz="1400">
              <a:solidFill>
                <a:schemeClr val="accent5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6798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37E74C-5ED1-447E-97F5-5CB162B57C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14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31E9FB-9B03-4D15-BCB6-1B074497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Moderat JIT"/>
              </a:rPr>
              <a:t>React higher order components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B8D7AE-28C1-4C02-B24E-4C733B346EA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r>
              <a:rPr lang="en-GB">
                <a:latin typeface="Moderat JIT"/>
                <a:cs typeface="Arial"/>
              </a:rPr>
              <a:t>Memo </a:t>
            </a:r>
            <a:endParaRPr lang="en-GB" err="1"/>
          </a:p>
          <a:p>
            <a:pPr lvl="2"/>
            <a:r>
              <a:rPr lang="en-GB" err="1">
                <a:latin typeface="Moderat JIT"/>
                <a:cs typeface="Arial"/>
              </a:rPr>
              <a:t>PureComponent</a:t>
            </a:r>
            <a:r>
              <a:rPr lang="en-GB">
                <a:latin typeface="Moderat JIT"/>
                <a:cs typeface="Arial"/>
              </a:rPr>
              <a:t> and </a:t>
            </a:r>
            <a:r>
              <a:rPr lang="en-GB" err="1">
                <a:latin typeface="Moderat JIT"/>
                <a:cs typeface="Arial"/>
              </a:rPr>
              <a:t>shouldComponentUpdate</a:t>
            </a:r>
            <a:r>
              <a:rPr lang="en-GB">
                <a:latin typeface="Moderat JIT"/>
                <a:cs typeface="Arial"/>
              </a:rPr>
              <a:t> for functional components</a:t>
            </a:r>
            <a:endParaRPr lang="en-GB">
              <a:cs typeface="Arial" panose="020B0604020202020204" pitchFamily="34" charset="0"/>
            </a:endParaRPr>
          </a:p>
          <a:p>
            <a:pPr lvl="2"/>
            <a:r>
              <a:rPr lang="en-GB" err="1">
                <a:latin typeface="Arial"/>
                <a:cs typeface="Arial"/>
              </a:rPr>
              <a:t>memoizes</a:t>
            </a:r>
            <a:r>
              <a:rPr lang="en-GB">
                <a:latin typeface="Arial"/>
                <a:cs typeface="Arial"/>
              </a:rPr>
              <a:t> the rendered output then skips unnecessary rendering</a:t>
            </a:r>
            <a:endParaRPr lang="en-GB">
              <a:latin typeface="Moderat JIT"/>
              <a:cs typeface="Arial"/>
            </a:endParaRPr>
          </a:p>
          <a:p>
            <a:r>
              <a:rPr lang="en-GB">
                <a:latin typeface="Moderat JIT"/>
                <a:cs typeface="Arial"/>
              </a:rPr>
              <a:t>Portal </a:t>
            </a:r>
          </a:p>
          <a:p>
            <a:pPr lvl="2"/>
            <a:r>
              <a:rPr lang="en-GB">
                <a:latin typeface="Moderat JIT"/>
                <a:cs typeface="Arial"/>
              </a:rPr>
              <a:t>allows us to render children in a DOM node which doesn't necessarily exist in the parent's DOM hierarchy</a:t>
            </a:r>
            <a:endParaRPr lang="en-GB">
              <a:cs typeface="Arial" panose="020B0604020202020204" pitchFamily="34" charset="0"/>
            </a:endParaRPr>
          </a:p>
          <a:p>
            <a:pPr lvl="2"/>
            <a:r>
              <a:rPr lang="en-GB">
                <a:latin typeface="Moderat JIT"/>
                <a:cs typeface="Arial"/>
              </a:rPr>
              <a:t>usually used when we want a child to visually “break out” of its container. For example, dialogs, hovercards, and tooltips.</a:t>
            </a:r>
            <a:endParaRPr lang="en-GB">
              <a:cs typeface="Arial" panose="020B0604020202020204" pitchFamily="34" charset="0"/>
            </a:endParaRPr>
          </a:p>
          <a:p>
            <a:endParaRPr lang="en-GB"/>
          </a:p>
          <a:p>
            <a:endParaRPr lang="en-GB"/>
          </a:p>
        </p:txBody>
      </p:sp>
      <p:pic>
        <p:nvPicPr>
          <p:cNvPr id="6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611FD050-6E41-4A27-8E9D-C489A2A7DEC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099442" y="3823767"/>
            <a:ext cx="5439600" cy="1883498"/>
          </a:xfrm>
        </p:spPr>
      </p:pic>
      <p:pic>
        <p:nvPicPr>
          <p:cNvPr id="8" name="Picture 8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684D0A9-BE9C-4C2E-8280-8AEC5C8E8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7044" y="1593677"/>
            <a:ext cx="5525021" cy="144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827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A1779D-37BC-4640-A5DD-51DF8164C8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15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4CFE92-66C5-460A-BB76-BD28FF0E3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Moderat JIT"/>
              </a:rPr>
              <a:t>Rendering lists</a:t>
            </a:r>
            <a:endParaRPr lang="en-GB"/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9FC8875-F3E5-4C2A-AECE-161B065E961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3328399" y="1590050"/>
            <a:ext cx="5034409" cy="4465514"/>
          </a:xfrm>
        </p:spPr>
      </p:pic>
    </p:spTree>
    <p:extLst>
      <p:ext uri="{BB962C8B-B14F-4D97-AF65-F5344CB8AC3E}">
        <p14:creationId xmlns:p14="http://schemas.microsoft.com/office/powerpoint/2010/main" val="3425934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E2D6B2-10CE-4C92-B8A6-BE9461EE92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16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2F686A-7C72-4D6F-AE7E-5757C0140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Moderat JIT"/>
              </a:rPr>
              <a:t>Forms</a:t>
            </a:r>
            <a:endParaRPr lang="en-GB"/>
          </a:p>
        </p:txBody>
      </p:sp>
      <p:pic>
        <p:nvPicPr>
          <p:cNvPr id="10" name="Picture 10" descr="A picture containing bird&#10;&#10;Description generated with very high confidence">
            <a:extLst>
              <a:ext uri="{FF2B5EF4-FFF2-40B4-BE49-F238E27FC236}">
                <a16:creationId xmlns:a16="http://schemas.microsoft.com/office/drawing/2014/main" id="{5DFFD0B2-2C85-4E0C-B0A8-D9932253F52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685100" y="1481089"/>
            <a:ext cx="6622398" cy="4540901"/>
          </a:xfrm>
        </p:spPr>
      </p:pic>
    </p:spTree>
    <p:extLst>
      <p:ext uri="{BB962C8B-B14F-4D97-AF65-F5344CB8AC3E}">
        <p14:creationId xmlns:p14="http://schemas.microsoft.com/office/powerpoint/2010/main" val="2310934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B4D0A0-2446-4D7F-9C11-0BBAB65631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17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9937B5-22FE-4520-BB41-1D45D9156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Context</a:t>
            </a:r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2E0C62C-1D63-4F5B-B09B-E4576A1CE3D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602110" y="1116827"/>
            <a:ext cx="4880323" cy="5190523"/>
          </a:xfr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01D7702-1B93-4336-B475-A093C2C43B86}"/>
              </a:ext>
            </a:extLst>
          </p:cNvPr>
          <p:cNvCxnSpPr/>
          <p:nvPr/>
        </p:nvCxnSpPr>
        <p:spPr>
          <a:xfrm>
            <a:off x="2297722" y="1493389"/>
            <a:ext cx="1077221" cy="2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341101-2CB0-4D99-8626-259E42F12CBC}"/>
              </a:ext>
            </a:extLst>
          </p:cNvPr>
          <p:cNvCxnSpPr/>
          <p:nvPr/>
        </p:nvCxnSpPr>
        <p:spPr>
          <a:xfrm flipH="1">
            <a:off x="8734587" y="2157289"/>
            <a:ext cx="1032933" cy="2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6E9AEF-F232-4408-A6E8-AAE4EF7B518C}"/>
              </a:ext>
            </a:extLst>
          </p:cNvPr>
          <p:cNvCxnSpPr/>
          <p:nvPr/>
        </p:nvCxnSpPr>
        <p:spPr>
          <a:xfrm>
            <a:off x="2296910" y="3155532"/>
            <a:ext cx="1077219" cy="2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2C30F7B-3343-4EE8-B381-946AD45C763B}"/>
              </a:ext>
            </a:extLst>
          </p:cNvPr>
          <p:cNvCxnSpPr/>
          <p:nvPr/>
        </p:nvCxnSpPr>
        <p:spPr>
          <a:xfrm>
            <a:off x="2296502" y="5263090"/>
            <a:ext cx="1077220" cy="2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AF90D43-2671-48EE-82C6-306908EDA254}"/>
              </a:ext>
            </a:extLst>
          </p:cNvPr>
          <p:cNvSpPr txBox="1"/>
          <p:nvPr/>
        </p:nvSpPr>
        <p:spPr>
          <a:xfrm>
            <a:off x="124313" y="1342211"/>
            <a:ext cx="217007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  <a:latin typeface="Moderat JIT"/>
              </a:rPr>
              <a:t>Initialize new context</a:t>
            </a:r>
            <a:endParaRPr lang="en-US" sz="1400">
              <a:solidFill>
                <a:schemeClr val="bg1"/>
              </a:solidFill>
              <a:latin typeface="Moderat JIT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AD1217-F039-422A-A2E3-75A66B19872E}"/>
              </a:ext>
            </a:extLst>
          </p:cNvPr>
          <p:cNvSpPr txBox="1"/>
          <p:nvPr/>
        </p:nvSpPr>
        <p:spPr>
          <a:xfrm>
            <a:off x="124312" y="3003133"/>
            <a:ext cx="217007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  <a:latin typeface="Moderat JIT"/>
              </a:rPr>
              <a:t>Consume context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3F733A-5D10-49EE-82EF-B2F28C8A1952}"/>
              </a:ext>
            </a:extLst>
          </p:cNvPr>
          <p:cNvSpPr txBox="1"/>
          <p:nvPr/>
        </p:nvSpPr>
        <p:spPr>
          <a:xfrm>
            <a:off x="124311" y="5110539"/>
            <a:ext cx="217007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  <a:latin typeface="Moderat JIT"/>
              </a:rPr>
              <a:t>Provide context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73805E-4111-4A68-A8E9-CE9AD0D6F798}"/>
              </a:ext>
            </a:extLst>
          </p:cNvPr>
          <p:cNvSpPr txBox="1"/>
          <p:nvPr/>
        </p:nvSpPr>
        <p:spPr>
          <a:xfrm>
            <a:off x="10066030" y="1973241"/>
            <a:ext cx="217007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>
                <a:solidFill>
                  <a:schemeClr val="bg1"/>
                </a:solidFill>
                <a:latin typeface="Moderat JIT"/>
              </a:rPr>
              <a:t>Create provider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789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3F7619-FD62-4FDF-A18B-57E8B7C7CC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18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F75B6C-DE5C-4DB9-8AD6-9679B101E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Moderat JIT"/>
              </a:rPr>
              <a:t>Styling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8D0894-348D-4068-95B1-C77B36BE529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5" y="1592263"/>
            <a:ext cx="11329654" cy="4467600"/>
          </a:xfr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GB" sz="2100">
                <a:latin typeface="Moderat JIT"/>
                <a:cs typeface="Arial"/>
              </a:rPr>
              <a:t>CSS</a:t>
            </a:r>
            <a:endParaRPr lang="en-GB" sz="2100"/>
          </a:p>
          <a:p>
            <a:r>
              <a:rPr lang="en-GB" sz="2100">
                <a:latin typeface="Moderat JIT"/>
                <a:cs typeface="Arial"/>
              </a:rPr>
              <a:t>CSS modules </a:t>
            </a:r>
          </a:p>
          <a:p>
            <a:pPr lvl="2">
              <a:buFont typeface="Arial" panose="02070309020205020404" pitchFamily="49" charset="0"/>
              <a:buChar char="•"/>
            </a:pPr>
            <a:r>
              <a:rPr lang="en-GB" sz="2300">
                <a:latin typeface="Arial"/>
                <a:cs typeface="Arial"/>
              </a:rPr>
              <a:t>local and global classes – no more name conflicts,</a:t>
            </a:r>
            <a:endParaRPr lang="en-GB" sz="2300">
              <a:cs typeface="Arial"/>
            </a:endParaRPr>
          </a:p>
          <a:p>
            <a:pPr lvl="2">
              <a:buFont typeface="Arial" panose="02070309020205020404" pitchFamily="49" charset="0"/>
              <a:buChar char="•"/>
            </a:pPr>
            <a:r>
              <a:rPr lang="en-GB" sz="2300">
                <a:latin typeface="Arial"/>
                <a:cs typeface="Arial"/>
              </a:rPr>
              <a:t>all class names and animation names are scoped locally by default – they apply to this component and nowhere else</a:t>
            </a:r>
          </a:p>
          <a:p>
            <a:r>
              <a:rPr lang="en-GB" sz="2100">
                <a:latin typeface="Moderat JIT"/>
                <a:cs typeface="Arial"/>
              </a:rPr>
              <a:t>CSS in JS </a:t>
            </a:r>
          </a:p>
          <a:p>
            <a:pPr lvl="2"/>
            <a:r>
              <a:rPr lang="en-GB" sz="2300" err="1">
                <a:latin typeface="Moderat JIT"/>
                <a:cs typeface="Arial"/>
              </a:rPr>
              <a:t>camelCased</a:t>
            </a:r>
            <a:r>
              <a:rPr lang="en-GB" sz="2300">
                <a:latin typeface="Moderat JIT"/>
                <a:cs typeface="Arial"/>
              </a:rPr>
              <a:t> properties e.g. </a:t>
            </a:r>
            <a:r>
              <a:rPr lang="en-GB" sz="2300" err="1">
                <a:latin typeface="Moderat JIT"/>
                <a:cs typeface="Arial"/>
              </a:rPr>
              <a:t>fontWeight</a:t>
            </a:r>
            <a:r>
              <a:rPr lang="en-GB" sz="2300">
                <a:latin typeface="Moderat JIT"/>
                <a:cs typeface="Arial"/>
              </a:rPr>
              <a:t> instead of font-weight,</a:t>
            </a:r>
          </a:p>
          <a:p>
            <a:pPr lvl="2"/>
            <a:r>
              <a:rPr lang="en-GB" sz="2300">
                <a:latin typeface="Moderat JIT"/>
                <a:cs typeface="Arial"/>
              </a:rPr>
              <a:t>possibility to include logic e.g. </a:t>
            </a:r>
            <a:r>
              <a:rPr lang="en-GB" sz="2300">
                <a:latin typeface="Arial"/>
                <a:cs typeface="Arial"/>
              </a:rPr>
              <a:t>height: </a:t>
            </a:r>
            <a:r>
              <a:rPr lang="en-GB" sz="2300" err="1">
                <a:latin typeface="Arial"/>
                <a:cs typeface="Arial"/>
              </a:rPr>
              <a:t>Platform.OS</a:t>
            </a:r>
            <a:r>
              <a:rPr lang="en-GB" sz="2300">
                <a:latin typeface="Arial"/>
                <a:cs typeface="Arial"/>
              </a:rPr>
              <a:t> === '</a:t>
            </a:r>
            <a:r>
              <a:rPr lang="en-GB" sz="2300" err="1">
                <a:latin typeface="Arial"/>
                <a:cs typeface="Arial"/>
              </a:rPr>
              <a:t>ios</a:t>
            </a:r>
            <a:r>
              <a:rPr lang="en-GB" sz="2300">
                <a:latin typeface="Arial"/>
                <a:cs typeface="Arial"/>
              </a:rPr>
              <a:t>' ? 200 : 100,</a:t>
            </a:r>
          </a:p>
          <a:p>
            <a:pPr lvl="2"/>
            <a:r>
              <a:rPr lang="en-GB" sz="2300">
                <a:latin typeface="Moderat JIT"/>
                <a:cs typeface="Arial"/>
              </a:rPr>
              <a:t>hooks compatible </a:t>
            </a:r>
            <a:r>
              <a:rPr lang="en-GB" sz="2300">
                <a:latin typeface="Arial"/>
                <a:cs typeface="Arial"/>
                <a:hlinkClick r:id="rId3"/>
              </a:rPr>
              <a:t>https://cssinjs.org/?v=v10.0.0#react-jss-example</a:t>
            </a:r>
            <a:endParaRPr lang="en-GB" sz="230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210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2F7F4F-8636-4A99-96DE-70E9D84EBE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19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2E28AB-5B72-4B36-BBA5-4BF2BDA95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Moderat JIT"/>
              </a:rPr>
              <a:t>Exercise #1 </a:t>
            </a:r>
            <a:r>
              <a:rPr lang="en-GB" err="1">
                <a:latin typeface="Moderat JIT"/>
              </a:rPr>
              <a:t>Pokemon</a:t>
            </a:r>
            <a:r>
              <a:rPr lang="en-GB">
                <a:latin typeface="Moderat JIT"/>
              </a:rPr>
              <a:t> </a:t>
            </a:r>
            <a:r>
              <a:rPr lang="en-GB" err="1">
                <a:latin typeface="Moderat JIT"/>
              </a:rPr>
              <a:t>Pokedex</a:t>
            </a:r>
            <a:endParaRPr lang="en-GB" err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DD88D1-7C2E-452A-BB0E-D9DA4DFCD2A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r>
              <a:rPr lang="en-GB">
                <a:hlinkClick r:id="rId3"/>
              </a:rPr>
              <a:t>http://pokemontcg.io/</a:t>
            </a:r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3CBE2F-BC71-45FD-AC08-938C3EF29E2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9606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3D3E7C-D369-4422-A944-78CDAE2DBE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r>
              <a:rPr lang="en-GB">
                <a:latin typeface="Moderat JIT"/>
                <a:cs typeface="Arial"/>
              </a:rPr>
              <a:t>Small isolated pieces of code</a:t>
            </a:r>
          </a:p>
          <a:p>
            <a:r>
              <a:rPr lang="en-GB">
                <a:latin typeface="Moderat JIT"/>
                <a:cs typeface="Arial"/>
              </a:rPr>
              <a:t>Combined into larger components</a:t>
            </a:r>
          </a:p>
          <a:p>
            <a:r>
              <a:rPr lang="en-GB">
                <a:latin typeface="Moderat JIT"/>
                <a:cs typeface="Arial"/>
              </a:rPr>
              <a:t>Create entire application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3F5CC6-9DCA-4085-A4E4-999AD72A24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2</a:t>
            </a:fld>
            <a:endParaRPr lang="pl-P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C77257-6D28-447B-A5E4-1E1F67F80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Moderat JIT"/>
              </a:rPr>
              <a:t>React Components</a:t>
            </a:r>
            <a:endParaRPr lang="en-GB"/>
          </a:p>
        </p:txBody>
      </p:sp>
      <p:pic>
        <p:nvPicPr>
          <p:cNvPr id="5" name="Picture 5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0DF2BC13-ADCC-4B10-A9F8-B727EECD8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426" y="1592093"/>
            <a:ext cx="8103251" cy="431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642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B5BAFD-D9D8-4F15-9C9A-E07F36A45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20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B6357C-A372-46DF-ABCC-A1C7CB1C7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Moderat JIT"/>
              </a:rPr>
              <a:t>Exercise #1 – </a:t>
            </a:r>
            <a:r>
              <a:rPr lang="en-GB" err="1">
                <a:latin typeface="Moderat JIT"/>
              </a:rPr>
              <a:t>spacex</a:t>
            </a:r>
            <a:r>
              <a:rPr lang="en-GB">
                <a:latin typeface="Moderat JIT"/>
              </a:rPr>
              <a:t> </a:t>
            </a:r>
            <a:r>
              <a:rPr lang="en-GB" err="1">
                <a:latin typeface="Moderat JIT"/>
              </a:rPr>
              <a:t>api</a:t>
            </a:r>
            <a:endParaRPr lang="en-GB" err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D637C9-1803-40CF-83A7-753E069409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0E7145E-AC7D-4519-B877-048DD78B122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092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CA75CE-EC42-4279-82BF-F1F91B73AE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r>
              <a:rPr lang="en-GB">
                <a:latin typeface="Moderat JIT"/>
                <a:cs typeface="Arial"/>
              </a:rPr>
              <a:t>React devtools</a:t>
            </a:r>
            <a:endParaRPr lang="en-GB"/>
          </a:p>
          <a:p>
            <a:r>
              <a:rPr lang="en-GB">
                <a:latin typeface="Moderat JIT"/>
                <a:cs typeface="Arial"/>
              </a:rPr>
              <a:t>Npm</a:t>
            </a:r>
          </a:p>
          <a:p>
            <a:r>
              <a:rPr lang="en-GB">
                <a:latin typeface="Moderat JIT"/>
                <a:cs typeface="Arial"/>
              </a:rPr>
              <a:t>Node modules</a:t>
            </a:r>
          </a:p>
          <a:p>
            <a:r>
              <a:rPr lang="en-GB">
                <a:latin typeface="Moderat JIT"/>
                <a:cs typeface="Arial"/>
              </a:rPr>
              <a:t>Webpack</a:t>
            </a:r>
          </a:p>
          <a:p>
            <a:r>
              <a:rPr lang="en-GB">
                <a:latin typeface="Moderat JIT"/>
                <a:cs typeface="Arial"/>
              </a:rPr>
              <a:t>Babel</a:t>
            </a:r>
            <a:endParaRPr lang="en-GB">
              <a:cs typeface="Arial"/>
            </a:endParaRPr>
          </a:p>
          <a:p>
            <a:r>
              <a:rPr lang="en-GB">
                <a:latin typeface="Moderat JIT"/>
                <a:cs typeface="Arial"/>
              </a:rPr>
              <a:t>create-react-app</a:t>
            </a:r>
          </a:p>
          <a:p>
            <a:endParaRPr lang="en-GB">
              <a:latin typeface="Moderat JIT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ECA7CE-B642-4705-B768-6E626D8EF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3</a:t>
            </a:fld>
            <a:endParaRPr lang="pl-P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27B4CB-D547-405B-B25D-6AE8D43DF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Moderat JIT"/>
              </a:rPr>
              <a:t>Tools</a:t>
            </a:r>
            <a:endParaRPr lang="en-GB"/>
          </a:p>
        </p:txBody>
      </p:sp>
      <p:pic>
        <p:nvPicPr>
          <p:cNvPr id="5" name="Picture 5" descr="A close up of a map&#10;&#10;Description generated with high confidence">
            <a:extLst>
              <a:ext uri="{FF2B5EF4-FFF2-40B4-BE49-F238E27FC236}">
                <a16:creationId xmlns:a16="http://schemas.microsoft.com/office/drawing/2014/main" id="{4852CC6D-F055-42B8-8044-D8715ABA8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057" y="436353"/>
            <a:ext cx="3552824" cy="2556293"/>
          </a:xfrm>
          <a:prstGeom prst="rect">
            <a:avLst/>
          </a:prstGeom>
        </p:spPr>
      </p:pic>
      <p:pic>
        <p:nvPicPr>
          <p:cNvPr id="7" name="Picture 7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1B3DDEEC-326B-4BFB-9335-DF7F6F402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6588" y="2974105"/>
            <a:ext cx="2743200" cy="3791102"/>
          </a:xfrm>
          <a:prstGeom prst="rect">
            <a:avLst/>
          </a:prstGeom>
        </p:spPr>
      </p:pic>
      <p:pic>
        <p:nvPicPr>
          <p:cNvPr id="9" name="Picture 9" descr="A picture containing person, outdoor, woman, walking&#10;&#10;Description generated with very high confidence">
            <a:extLst>
              <a:ext uri="{FF2B5EF4-FFF2-40B4-BE49-F238E27FC236}">
                <a16:creationId xmlns:a16="http://schemas.microsoft.com/office/drawing/2014/main" id="{DADAE014-C505-4D6C-9196-31DBC9183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0087" y="434054"/>
            <a:ext cx="2743200" cy="33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8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F1FF89-0E15-4C5B-89FF-23ADD6AEB9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6" y="1592263"/>
            <a:ext cx="11198905" cy="4467600"/>
          </a:xfrm>
        </p:spPr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C45ED4-D0AB-4A15-900B-64CC0484C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4</a:t>
            </a:fld>
            <a:endParaRPr lang="pl-P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5C7FBC-967E-423C-9D81-756AAE59C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282668"/>
            <a:ext cx="11198903" cy="612000"/>
          </a:xfrm>
        </p:spPr>
        <p:txBody>
          <a:bodyPr/>
          <a:lstStyle/>
          <a:p>
            <a:r>
              <a:rPr lang="en-GB">
                <a:latin typeface="Moderat JIT"/>
              </a:rPr>
              <a:t>JSX</a:t>
            </a:r>
            <a:endParaRPr lang="en-GB"/>
          </a:p>
        </p:txBody>
      </p:sp>
      <p:sp>
        <p:nvSpPr>
          <p:cNvPr id="5" name="Google Shape;159;p30">
            <a:extLst>
              <a:ext uri="{FF2B5EF4-FFF2-40B4-BE49-F238E27FC236}">
                <a16:creationId xmlns:a16="http://schemas.microsoft.com/office/drawing/2014/main" id="{4874CE8E-8F65-4077-B049-37BF4B2CD5D7}"/>
              </a:ext>
            </a:extLst>
          </p:cNvPr>
          <p:cNvSpPr txBox="1"/>
          <p:nvPr/>
        </p:nvSpPr>
        <p:spPr>
          <a:xfrm>
            <a:off x="408036" y="1590801"/>
            <a:ext cx="11200081" cy="1121677"/>
          </a:xfrm>
          <a:prstGeom prst="rect">
            <a:avLst/>
          </a:prstGeom>
          <a:solidFill>
            <a:srgbClr val="000000"/>
          </a:solidFill>
          <a:ln w="9525" cap="flat" cmpd="sng">
            <a:noFill/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'3LO'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element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n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Hello, </a:t>
            </a:r>
            <a:r>
              <a:rPr lang="en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h1</a:t>
            </a:r>
            <a:r>
              <a:rPr lang="en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solidFill>
                <a:srgbClr val="C5A5C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" name="Google Shape;163;p30">
            <a:extLst>
              <a:ext uri="{FF2B5EF4-FFF2-40B4-BE49-F238E27FC236}">
                <a16:creationId xmlns:a16="http://schemas.microsoft.com/office/drawing/2014/main" id="{C8886B4E-84FF-45C8-B6F1-38DADE7D5440}"/>
              </a:ext>
            </a:extLst>
          </p:cNvPr>
          <p:cNvSpPr txBox="1"/>
          <p:nvPr/>
        </p:nvSpPr>
        <p:spPr>
          <a:xfrm>
            <a:off x="401722" y="2713053"/>
            <a:ext cx="11200804" cy="698879"/>
          </a:xfrm>
          <a:prstGeom prst="rect">
            <a:avLst/>
          </a:prstGeom>
          <a:solidFill>
            <a:srgbClr val="000000"/>
          </a:solidFill>
          <a:ln w="9525" cap="flat" cmpd="sng">
            <a:noFill/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element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lang="en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user</a:t>
            </a:r>
            <a:r>
              <a:rPr lang="en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avatarUrl</a:t>
            </a:r>
            <a:r>
              <a:rPr lang="en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>
              <a:solidFill>
                <a:srgbClr val="C5A5C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55448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F1FF89-0E15-4C5B-89FF-23ADD6AEB9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6" y="1592263"/>
            <a:ext cx="11198905" cy="4467600"/>
          </a:xfr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GB">
                <a:latin typeface="Moderat JIT"/>
                <a:cs typeface="Arial"/>
              </a:rPr>
              <a:t>Virtual representation of DOM is kept in memory and synchronized with the actual DOM</a:t>
            </a:r>
          </a:p>
          <a:p>
            <a:r>
              <a:rPr lang="en-GB">
                <a:latin typeface="Moderat JIT"/>
                <a:cs typeface="Arial"/>
              </a:rPr>
              <a:t>We tell React what we want the state of UI to be – no need for attribute manipulation, event handling, and manual DOM updating</a:t>
            </a:r>
          </a:p>
          <a:p>
            <a:r>
              <a:rPr lang="en-GB">
                <a:latin typeface="Moderat JIT"/>
                <a:cs typeface="Arial"/>
              </a:rPr>
              <a:t>We use React elements to represent pieces of user interface</a:t>
            </a:r>
          </a:p>
          <a:p>
            <a:r>
              <a:rPr lang="en-GB">
                <a:latin typeface="Moderat JIT"/>
                <a:cs typeface="Arial"/>
              </a:rPr>
              <a:t>Once React knows which virtual DOM objects have changed, then React updates only those objects, in the real DOM</a:t>
            </a:r>
          </a:p>
          <a:p>
            <a:r>
              <a:rPr lang="en-GB">
                <a:latin typeface="Moderat JIT"/>
                <a:cs typeface="Arial"/>
              </a:rPr>
              <a:t>ReactDOM is a library used by React to handle this operation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C45ED4-D0AB-4A15-900B-64CC0484C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5</a:t>
            </a:fld>
            <a:endParaRPr lang="pl-P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E5C7FBC-967E-423C-9D81-756AAE59C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282668"/>
            <a:ext cx="11198903" cy="612000"/>
          </a:xfrm>
        </p:spPr>
        <p:txBody>
          <a:bodyPr/>
          <a:lstStyle/>
          <a:p>
            <a:r>
              <a:rPr lang="en-GB">
                <a:latin typeface="Moderat JIT"/>
              </a:rPr>
              <a:t>Virtual DOM (ReactDOM)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31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61FBE73-626A-4159-ACB2-391817A3CE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6" y="1592263"/>
            <a:ext cx="3741726" cy="2214165"/>
          </a:xfrm>
        </p:spPr>
        <p:txBody>
          <a:bodyPr vert="horz" lIns="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b="1">
                <a:solidFill>
                  <a:schemeClr val="accent5"/>
                </a:solidFill>
                <a:latin typeface="Moderat JIT"/>
                <a:cs typeface="Arial"/>
              </a:rPr>
              <a:t>Mounting</a:t>
            </a:r>
            <a:endParaRPr lang="en-US">
              <a:solidFill>
                <a:schemeClr val="accent5"/>
              </a:solidFill>
            </a:endParaRPr>
          </a:p>
          <a:p>
            <a:pPr marL="363220" lvl="1" indent="-239395"/>
            <a:r>
              <a:rPr lang="en-GB">
                <a:latin typeface="Moderat JIT"/>
                <a:cs typeface="Arial"/>
              </a:rPr>
              <a:t>constructor()</a:t>
            </a:r>
            <a:endParaRPr lang="en-US">
              <a:cs typeface="Arial"/>
            </a:endParaRPr>
          </a:p>
          <a:p>
            <a:pPr marL="363220" lvl="1" indent="-239395"/>
            <a:r>
              <a:rPr lang="en-GB" i="1">
                <a:latin typeface="Moderat JIT"/>
                <a:cs typeface="Arial"/>
              </a:rPr>
              <a:t>static </a:t>
            </a:r>
            <a:r>
              <a:rPr lang="en-GB">
                <a:latin typeface="Moderat JIT"/>
                <a:cs typeface="Arial"/>
              </a:rPr>
              <a:t>getDerivedStateFromProps()</a:t>
            </a:r>
            <a:endParaRPr lang="en-US">
              <a:latin typeface="Moderat JIT"/>
              <a:cs typeface="Arial"/>
            </a:endParaRPr>
          </a:p>
          <a:p>
            <a:pPr marL="363220" lvl="1" indent="-239395"/>
            <a:r>
              <a:rPr lang="en-GB">
                <a:latin typeface="Moderat JIT"/>
                <a:cs typeface="Arial"/>
              </a:rPr>
              <a:t>render()</a:t>
            </a:r>
            <a:endParaRPr lang="en-US">
              <a:latin typeface="Moderat JIT"/>
              <a:cs typeface="Arial"/>
            </a:endParaRPr>
          </a:p>
          <a:p>
            <a:pPr marL="363220" lvl="1" indent="-239395"/>
            <a:r>
              <a:rPr lang="en-GB">
                <a:latin typeface="Moderat JIT"/>
                <a:cs typeface="Arial"/>
              </a:rPr>
              <a:t>componentDidMount()</a:t>
            </a:r>
          </a:p>
          <a:p>
            <a:pPr marL="363220" lvl="1" indent="-239395"/>
            <a:endParaRPr lang="en-GB"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E39092-78A3-4E46-B86D-9DD47F9E7C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6</a:t>
            </a:fld>
            <a:endParaRPr lang="pl-P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A7ED26-9E5D-4303-BE71-107089A75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" b="0">
                <a:solidFill>
                  <a:schemeClr val="accent5"/>
                </a:solidFill>
                <a:latin typeface="Moderat JIT"/>
              </a:rPr>
              <a:t>Lifecycle hooks</a:t>
            </a:r>
            <a:endParaRPr lang="en-US" b="0">
              <a:solidFill>
                <a:schemeClr val="accent5"/>
              </a:solidFill>
              <a:latin typeface="Moderat JI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b="0">
              <a:solidFill>
                <a:schemeClr val="accent5"/>
              </a:solidFill>
            </a:endParaRPr>
          </a:p>
          <a:p>
            <a:endParaRPr lang="en-GB">
              <a:solidFill>
                <a:schemeClr val="accent5"/>
              </a:solidFill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EB0CBFF-C919-47A1-AB8B-23A3554E5EB9}"/>
              </a:ext>
            </a:extLst>
          </p:cNvPr>
          <p:cNvSpPr txBox="1">
            <a:spLocks/>
          </p:cNvSpPr>
          <p:nvPr/>
        </p:nvSpPr>
        <p:spPr>
          <a:xfrm>
            <a:off x="4220591" y="1594868"/>
            <a:ext cx="3741726" cy="2917548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Arial" panose="020B0604020202020204" pitchFamily="34" charset="0"/>
              </a:defRPr>
            </a:lvl1pPr>
            <a:lvl2pPr marL="363538" indent="-239713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>
                <a:solidFill>
                  <a:schemeClr val="accent5"/>
                </a:solidFill>
                <a:latin typeface="Moderat JIT"/>
                <a:cs typeface="Arial"/>
              </a:rPr>
              <a:t>Updating</a:t>
            </a:r>
            <a:endParaRPr lang="en-US"/>
          </a:p>
          <a:p>
            <a:pPr marL="363220" lvl="1" indent="-239395"/>
            <a:r>
              <a:rPr lang="en-GB" i="1">
                <a:latin typeface="Moderat JIT"/>
                <a:cs typeface="Arial"/>
              </a:rPr>
              <a:t>static </a:t>
            </a:r>
            <a:r>
              <a:rPr lang="en-GB">
                <a:latin typeface="Moderat JIT"/>
                <a:cs typeface="Arial"/>
              </a:rPr>
              <a:t>getDerivedStateFromProps()</a:t>
            </a:r>
            <a:endParaRPr lang="en-US">
              <a:latin typeface="Moderat JIT"/>
              <a:cs typeface="Arial"/>
            </a:endParaRPr>
          </a:p>
          <a:p>
            <a:pPr marL="363220" lvl="1" indent="-239395"/>
            <a:r>
              <a:rPr lang="en-GB">
                <a:latin typeface="Moderat JIT"/>
                <a:cs typeface="Arial"/>
              </a:rPr>
              <a:t>shouldComponentUpdate()</a:t>
            </a:r>
          </a:p>
          <a:p>
            <a:pPr marL="363220" lvl="1" indent="-239395"/>
            <a:r>
              <a:rPr lang="en-GB">
                <a:latin typeface="Moderat JIT"/>
                <a:cs typeface="Arial"/>
              </a:rPr>
              <a:t>render()</a:t>
            </a:r>
            <a:endParaRPr lang="en-US">
              <a:latin typeface="Moderat JIT"/>
              <a:cs typeface="Arial"/>
            </a:endParaRPr>
          </a:p>
          <a:p>
            <a:pPr marL="363220" lvl="1" indent="-239395"/>
            <a:r>
              <a:rPr lang="en-GB">
                <a:latin typeface="Moderat JIT"/>
                <a:cs typeface="Arial"/>
              </a:rPr>
              <a:t>getSnapshotBeforeUpdate()</a:t>
            </a:r>
          </a:p>
          <a:p>
            <a:pPr marL="363220" lvl="1" indent="-239395"/>
            <a:r>
              <a:rPr lang="en-GB">
                <a:latin typeface="Moderat JIT"/>
                <a:cs typeface="Arial"/>
              </a:rPr>
              <a:t>componentDidUpdate()</a:t>
            </a:r>
            <a:endParaRPr lang="en-GB">
              <a:cs typeface="Arial" panose="020B0604020202020204" pitchFamily="34" charset="0"/>
            </a:endParaRPr>
          </a:p>
          <a:p>
            <a:pPr marL="363220" lvl="1" indent="-239395"/>
            <a:endParaRPr lang="en-GB">
              <a:cs typeface="Arial" panose="020B0604020202020204" pitchFamily="34" charset="0"/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EB3EBEA9-E878-4A47-BE94-EEF6BC11B525}"/>
              </a:ext>
            </a:extLst>
          </p:cNvPr>
          <p:cNvSpPr txBox="1">
            <a:spLocks/>
          </p:cNvSpPr>
          <p:nvPr/>
        </p:nvSpPr>
        <p:spPr>
          <a:xfrm>
            <a:off x="8323668" y="1594868"/>
            <a:ext cx="3741726" cy="1106986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Arial" panose="020B0604020202020204" pitchFamily="34" charset="0"/>
              </a:defRPr>
            </a:lvl1pPr>
            <a:lvl2pPr marL="363538" indent="-239713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>
                <a:solidFill>
                  <a:schemeClr val="accent5"/>
                </a:solidFill>
                <a:latin typeface="Moderat JIT"/>
                <a:cs typeface="Arial"/>
              </a:rPr>
              <a:t>Unmounting</a:t>
            </a:r>
            <a:endParaRPr lang="en-US" b="1">
              <a:solidFill>
                <a:schemeClr val="accent5"/>
              </a:solidFill>
            </a:endParaRPr>
          </a:p>
          <a:p>
            <a:pPr marL="363220" lvl="1" indent="-239395"/>
            <a:r>
              <a:rPr lang="en-GB">
                <a:latin typeface="Moderat JIT"/>
                <a:cs typeface="Arial"/>
              </a:rPr>
              <a:t>componentWillUnmount()</a:t>
            </a:r>
            <a:endParaRPr lang="en-US">
              <a:latin typeface="Moderat JIT"/>
              <a:cs typeface="Arial"/>
            </a:endParaRPr>
          </a:p>
          <a:p>
            <a:pPr marL="363220" lvl="1" indent="-239395"/>
            <a:endParaRPr lang="en-GB">
              <a:cs typeface="Arial" panose="020B0604020202020204" pitchFamily="34" charset="0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C96A9C8A-999F-4077-833B-BDB39EFAFD0D}"/>
              </a:ext>
            </a:extLst>
          </p:cNvPr>
          <p:cNvSpPr txBox="1">
            <a:spLocks/>
          </p:cNvSpPr>
          <p:nvPr/>
        </p:nvSpPr>
        <p:spPr>
          <a:xfrm>
            <a:off x="8323668" y="2702047"/>
            <a:ext cx="3741726" cy="1387037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Arial" panose="020B0604020202020204" pitchFamily="34" charset="0"/>
              </a:defRPr>
            </a:lvl1pPr>
            <a:lvl2pPr marL="363538" indent="-239713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>
                <a:solidFill>
                  <a:schemeClr val="accent5"/>
                </a:solidFill>
                <a:latin typeface="Moderat JIT"/>
                <a:cs typeface="Arial"/>
              </a:rPr>
              <a:t>Error handling</a:t>
            </a:r>
            <a:endParaRPr lang="en-US" b="1">
              <a:solidFill>
                <a:schemeClr val="accent5"/>
              </a:solidFill>
            </a:endParaRPr>
          </a:p>
          <a:p>
            <a:pPr marL="363220" lvl="1" indent="-239395"/>
            <a:r>
              <a:rPr lang="en-GB" i="1">
                <a:latin typeface="Moderat JIT"/>
                <a:cs typeface="Arial"/>
              </a:rPr>
              <a:t>static </a:t>
            </a:r>
            <a:r>
              <a:rPr lang="en-GB">
                <a:latin typeface="Moderat JIT"/>
                <a:cs typeface="Arial"/>
              </a:rPr>
              <a:t>getDerivedStateFromError()</a:t>
            </a:r>
            <a:endParaRPr lang="en-US">
              <a:latin typeface="Moderat JIT"/>
              <a:cs typeface="Arial"/>
            </a:endParaRPr>
          </a:p>
          <a:p>
            <a:pPr marL="363220" lvl="1" indent="-239395"/>
            <a:r>
              <a:rPr lang="en-GB">
                <a:latin typeface="Moderat JIT"/>
                <a:cs typeface="Arial"/>
              </a:rPr>
              <a:t>componentDidCatch()</a:t>
            </a:r>
            <a:endParaRPr lang="en-GB">
              <a:cs typeface="Arial" panose="020B0604020202020204" pitchFamily="34" charset="0"/>
            </a:endParaRPr>
          </a:p>
          <a:p>
            <a:pPr marL="363220" lvl="1" indent="-239395"/>
            <a:endParaRPr lang="en-GB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221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5D2589-2405-48AA-81D2-B062D31A87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r>
              <a:rPr lang="en-GB">
                <a:latin typeface="Moderat JIT"/>
                <a:cs typeface="Arial"/>
              </a:rPr>
              <a:t>Render method</a:t>
            </a:r>
          </a:p>
          <a:p>
            <a:r>
              <a:rPr lang="en-GB">
                <a:latin typeface="Moderat JIT"/>
                <a:cs typeface="Arial"/>
              </a:rPr>
              <a:t>Lifecycle hooks</a:t>
            </a:r>
          </a:p>
          <a:p>
            <a:r>
              <a:rPr lang="en-GB">
                <a:latin typeface="Moderat JIT"/>
                <a:cs typeface="Arial"/>
              </a:rPr>
              <a:t>JSX</a:t>
            </a:r>
          </a:p>
          <a:p>
            <a:r>
              <a:rPr lang="en-GB">
                <a:latin typeface="Moderat JIT"/>
                <a:cs typeface="Arial"/>
              </a:rPr>
              <a:t>Props</a:t>
            </a:r>
          </a:p>
          <a:p>
            <a:r>
              <a:rPr lang="en-GB">
                <a:latin typeface="Moderat JIT"/>
                <a:cs typeface="Arial"/>
              </a:rPr>
              <a:t>State</a:t>
            </a:r>
          </a:p>
          <a:p>
            <a:r>
              <a:rPr lang="en-GB">
                <a:latin typeface="Moderat JIT"/>
                <a:hlinkClick r:id="rId2"/>
              </a:rPr>
              <a:t>https://codesandbox.io/s/sweet-newton-l4rrt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71179B-6747-4EDA-B157-1A5246BFB6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7</a:t>
            </a:fld>
            <a:endParaRPr lang="pl-P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9AC138-F2F7-402C-A9E0-74B0174F9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Moderat JIT"/>
              </a:rPr>
              <a:t>Class components</a:t>
            </a:r>
            <a:endParaRPr lang="en-US"/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9F663C1-1D3D-4B84-8462-05F8AAC5F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6119" y="340730"/>
            <a:ext cx="4326731" cy="617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94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F2942D-2DE1-4778-8A26-6B7C247F6C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8</a:t>
            </a:fld>
            <a:endParaRPr lang="pl-P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5976C25-507E-4FAC-AF7C-892481269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Moderat JIT"/>
              </a:rPr>
              <a:t>Props - children</a:t>
            </a:r>
            <a:endParaRPr lang="en-US"/>
          </a:p>
        </p:txBody>
      </p:sp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A28E14B-F913-4711-AD95-1326B80DE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964" y="1428908"/>
            <a:ext cx="5761433" cy="447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596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5780B7-4DAC-40BA-B5E1-698F661EDE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9</a:t>
            </a:fld>
            <a:endParaRPr lang="pl-P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0BC80E-1A32-4F20-9760-0DD3DFB59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Moderat JIT"/>
              </a:rPr>
              <a:t>Function components</a:t>
            </a:r>
            <a:endParaRPr lang="en-US"/>
          </a:p>
        </p:txBody>
      </p:sp>
      <p:pic>
        <p:nvPicPr>
          <p:cNvPr id="5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F095F8C-92A2-42C5-84F9-88C456FFE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415" y="1591041"/>
            <a:ext cx="10357246" cy="447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38834"/>
      </p:ext>
    </p:extLst>
  </p:cSld>
  <p:clrMapOvr>
    <a:masterClrMapping/>
  </p:clrMapOvr>
</p:sld>
</file>

<file path=ppt/theme/theme1.xml><?xml version="1.0" encoding="utf-8"?>
<a:theme xmlns:a="http://schemas.openxmlformats.org/drawingml/2006/main" name="White | JIT">
  <a:themeElements>
    <a:clrScheme name="JIT_Colors">
      <a:dk1>
        <a:srgbClr val="494949"/>
      </a:dk1>
      <a:lt1>
        <a:srgbClr val="FFFFFF"/>
      </a:lt1>
      <a:dk2>
        <a:srgbClr val="494949"/>
      </a:dk2>
      <a:lt2>
        <a:srgbClr val="FEFFFF"/>
      </a:lt2>
      <a:accent1>
        <a:srgbClr val="FFD241"/>
      </a:accent1>
      <a:accent2>
        <a:srgbClr val="7C7C7C"/>
      </a:accent2>
      <a:accent3>
        <a:srgbClr val="1D1D1D"/>
      </a:accent3>
      <a:accent4>
        <a:srgbClr val="EDEDED"/>
      </a:accent4>
      <a:accent5>
        <a:srgbClr val="494949"/>
      </a:accent5>
      <a:accent6>
        <a:srgbClr val="FFFFFF"/>
      </a:accent6>
      <a:hlink>
        <a:srgbClr val="FFD241"/>
      </a:hlink>
      <a:folHlink>
        <a:srgbClr val="FFD241"/>
      </a:folHlink>
    </a:clrScheme>
    <a:fontScheme name="Test">
      <a:majorFont>
        <a:latin typeface="ModeratJIT"/>
        <a:ea typeface=""/>
        <a:cs typeface=""/>
      </a:majorFont>
      <a:minorFont>
        <a:latin typeface="ModeratJI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lnSpc>
            <a:spcPts val="3200"/>
          </a:lnSpc>
          <a:defRPr sz="1600" dirty="0" smtClean="0">
            <a:solidFill>
              <a:srgbClr val="7C7C7C"/>
            </a:solidFill>
            <a:latin typeface="Moderat JIT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6" id="{7C245F8D-DBDD-8647-BA2E-138448FBEF13}" vid="{6EA76766-73D9-E54E-8106-EE78F92A6F95}"/>
    </a:ext>
  </a:extLst>
</a:theme>
</file>

<file path=ppt/theme/theme2.xml><?xml version="1.0" encoding="utf-8"?>
<a:theme xmlns:a="http://schemas.openxmlformats.org/drawingml/2006/main" name="Dark | JIT">
  <a:themeElements>
    <a:clrScheme name="JIT | Color palette">
      <a:dk1>
        <a:srgbClr val="494949"/>
      </a:dk1>
      <a:lt1>
        <a:srgbClr val="FFFFFF"/>
      </a:lt1>
      <a:dk2>
        <a:srgbClr val="494949"/>
      </a:dk2>
      <a:lt2>
        <a:srgbClr val="FEFFFF"/>
      </a:lt2>
      <a:accent1>
        <a:srgbClr val="EDEDED"/>
      </a:accent1>
      <a:accent2>
        <a:srgbClr val="7C7C7C"/>
      </a:accent2>
      <a:accent3>
        <a:srgbClr val="494949"/>
      </a:accent3>
      <a:accent4>
        <a:srgbClr val="1D1D1D"/>
      </a:accent4>
      <a:accent5>
        <a:srgbClr val="FFD241"/>
      </a:accent5>
      <a:accent6>
        <a:srgbClr val="FFFFFF"/>
      </a:accent6>
      <a:hlink>
        <a:srgbClr val="FFD241"/>
      </a:hlink>
      <a:folHlink>
        <a:srgbClr val="FFD2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6" id="{7C245F8D-DBDD-8647-BA2E-138448FBEF13}" vid="{6EA76766-73D9-E54E-8106-EE78F92A6F95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E92535224949044BA0757579E571176" ma:contentTypeVersion="10" ma:contentTypeDescription="Utwórz nowy dokument." ma:contentTypeScope="" ma:versionID="62585f9fa1ac4930139793c165479290">
  <xsd:schema xmlns:xsd="http://www.w3.org/2001/XMLSchema" xmlns:xs="http://www.w3.org/2001/XMLSchema" xmlns:p="http://schemas.microsoft.com/office/2006/metadata/properties" xmlns:ns2="9e05598a-7853-4498-b72d-8d7d12774087" xmlns:ns3="91b48f1b-9abd-4671-ac05-7aad8458c743" targetNamespace="http://schemas.microsoft.com/office/2006/metadata/properties" ma:root="true" ma:fieldsID="39ba92970f4ac0de76704609788a0c00" ns2:_="" ns3:_="">
    <xsd:import namespace="9e05598a-7853-4498-b72d-8d7d12774087"/>
    <xsd:import namespace="91b48f1b-9abd-4671-ac05-7aad8458c74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05598a-7853-4498-b72d-8d7d1277408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Udostępnianie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Udostępnione dla — szczegóły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b48f1b-9abd-4671-ac05-7aad8458c7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1B57B8C-0D19-41A0-A13A-F2CEC114BB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A5B9EAD-24D2-4D1A-8CCE-1B60858093D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42BD0D6-DEAA-429B-94E2-B471274705A4}">
  <ds:schemaRefs>
    <ds:schemaRef ds:uri="91b48f1b-9abd-4671-ac05-7aad8458c743"/>
    <ds:schemaRef ds:uri="9e05598a-7853-4498-b72d-8d7d1277408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Theme_Szablon_13_12_Mniej slajdów</Template>
  <Application>Microsoft Office PowerPoint</Application>
  <PresentationFormat>Widescreen</PresentationFormat>
  <Slides>20</Slides>
  <Notes>6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White | JIT</vt:lpstr>
      <vt:lpstr>Dark | JIT</vt:lpstr>
      <vt:lpstr> &lt; React /&gt;</vt:lpstr>
      <vt:lpstr>React Components</vt:lpstr>
      <vt:lpstr>Tools</vt:lpstr>
      <vt:lpstr>JSX</vt:lpstr>
      <vt:lpstr>Virtual DOM (ReactDOM)</vt:lpstr>
      <vt:lpstr>Lifecycle hooks  </vt:lpstr>
      <vt:lpstr>Class components</vt:lpstr>
      <vt:lpstr>Props - children</vt:lpstr>
      <vt:lpstr>Function components</vt:lpstr>
      <vt:lpstr>Higher order component ( HOC )</vt:lpstr>
      <vt:lpstr>Render children prop</vt:lpstr>
      <vt:lpstr>React hooks</vt:lpstr>
      <vt:lpstr>PowerPoint Presentation</vt:lpstr>
      <vt:lpstr>React higher order components</vt:lpstr>
      <vt:lpstr>Rendering lists</vt:lpstr>
      <vt:lpstr>Forms</vt:lpstr>
      <vt:lpstr>Context</vt:lpstr>
      <vt:lpstr>Styling</vt:lpstr>
      <vt:lpstr>Exercise #1 Pokemon Pokedex</vt:lpstr>
      <vt:lpstr>Exercise #1 – spacex api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PRZYKŁADOWY TYTUŁ PREZENTACJI MULTIMEDIALNEJ</dc:title>
  <dc:creator>Kamil Rasiński</dc:creator>
  <cp:revision>1</cp:revision>
  <cp:lastPrinted>2019-01-30T11:52:55Z</cp:lastPrinted>
  <dcterms:created xsi:type="dcterms:W3CDTF">2017-12-14T16:10:18Z</dcterms:created>
  <dcterms:modified xsi:type="dcterms:W3CDTF">2019-12-15T09:11:02Z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0x0101004E92535224949044BA0757579E571176</vt:lpwstr>
  </property>
</Properties>
</file>